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5" d="100"/>
          <a:sy n="55" d="100"/>
        </p:scale>
        <p:origin x="-2250" y="-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60DF-7ADE-436F-89EB-AC72D10B6A96}" type="datetimeFigureOut">
              <a:rPr lang="en-GB" smtClean="0"/>
              <a:t>26/05/2013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97984-7971-4C0C-B8C8-EC091E7EE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03266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60DF-7ADE-436F-89EB-AC72D10B6A96}" type="datetimeFigureOut">
              <a:rPr lang="en-GB" smtClean="0"/>
              <a:t>26/05/2013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97984-7971-4C0C-B8C8-EC091E7EE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7742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60DF-7ADE-436F-89EB-AC72D10B6A96}" type="datetimeFigureOut">
              <a:rPr lang="en-GB" smtClean="0"/>
              <a:t>26/05/2013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97984-7971-4C0C-B8C8-EC091E7EE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7954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60DF-7ADE-436F-89EB-AC72D10B6A96}" type="datetimeFigureOut">
              <a:rPr lang="en-GB" smtClean="0"/>
              <a:t>26/05/2013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97984-7971-4C0C-B8C8-EC091E7EE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2004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60DF-7ADE-436F-89EB-AC72D10B6A96}" type="datetimeFigureOut">
              <a:rPr lang="en-GB" smtClean="0"/>
              <a:t>26/05/2013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97984-7971-4C0C-B8C8-EC091E7EE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1538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60DF-7ADE-436F-89EB-AC72D10B6A96}" type="datetimeFigureOut">
              <a:rPr lang="en-GB" smtClean="0"/>
              <a:t>26/05/2013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97984-7971-4C0C-B8C8-EC091E7EE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498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60DF-7ADE-436F-89EB-AC72D10B6A96}" type="datetimeFigureOut">
              <a:rPr lang="en-GB" smtClean="0"/>
              <a:t>26/05/2013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97984-7971-4C0C-B8C8-EC091E7EE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008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60DF-7ADE-436F-89EB-AC72D10B6A96}" type="datetimeFigureOut">
              <a:rPr lang="en-GB" smtClean="0"/>
              <a:t>26/05/2013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97984-7971-4C0C-B8C8-EC091E7EE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978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60DF-7ADE-436F-89EB-AC72D10B6A96}" type="datetimeFigureOut">
              <a:rPr lang="en-GB" smtClean="0"/>
              <a:t>26/05/2013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97984-7971-4C0C-B8C8-EC091E7EE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42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60DF-7ADE-436F-89EB-AC72D10B6A96}" type="datetimeFigureOut">
              <a:rPr lang="en-GB" smtClean="0"/>
              <a:t>26/05/2013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97984-7971-4C0C-B8C8-EC091E7EE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6763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460DF-7ADE-436F-89EB-AC72D10B6A96}" type="datetimeFigureOut">
              <a:rPr lang="en-GB" smtClean="0"/>
              <a:t>26/05/2013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597984-7971-4C0C-B8C8-EC091E7EE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73941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460DF-7ADE-436F-89EB-AC72D10B6A96}" type="datetimeFigureOut">
              <a:rPr lang="en-GB" smtClean="0"/>
              <a:t>26/05/2013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597984-7971-4C0C-B8C8-EC091E7EEC1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3303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9976" y="6084168"/>
            <a:ext cx="2773290" cy="2664296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</p:pic>
      <p:sp>
        <p:nvSpPr>
          <p:cNvPr id="5" name="TextBox 4"/>
          <p:cNvSpPr txBox="1"/>
          <p:nvPr/>
        </p:nvSpPr>
        <p:spPr>
          <a:xfrm>
            <a:off x="836712" y="323528"/>
            <a:ext cx="5112568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 smtClean="0"/>
              <a:t>Eton Porny C of E First School</a:t>
            </a:r>
          </a:p>
          <a:p>
            <a:pPr algn="ctr"/>
            <a:endParaRPr lang="en-GB" b="1" dirty="0"/>
          </a:p>
          <a:p>
            <a:pPr algn="ctr"/>
            <a:r>
              <a:rPr lang="en-GB" b="1" i="1" dirty="0" smtClean="0"/>
              <a:t>Dads do IT!</a:t>
            </a:r>
          </a:p>
          <a:p>
            <a:pPr algn="ctr"/>
            <a:r>
              <a:rPr lang="en-GB" b="1" dirty="0" smtClean="0"/>
              <a:t>Friday </a:t>
            </a:r>
            <a:r>
              <a:rPr lang="en-GB" b="1" dirty="0" smtClean="0"/>
              <a:t>14</a:t>
            </a:r>
            <a:r>
              <a:rPr lang="en-GB" b="1" baseline="30000" dirty="0" smtClean="0"/>
              <a:t>th</a:t>
            </a:r>
            <a:r>
              <a:rPr lang="en-GB" b="1" dirty="0" smtClean="0"/>
              <a:t> June 2013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We are celebrating Father’s Day with a special event to challenge all dads to </a:t>
            </a:r>
            <a:r>
              <a:rPr lang="en-GB" b="1" i="1" dirty="0"/>
              <a:t>m</a:t>
            </a:r>
            <a:r>
              <a:rPr lang="en-GB" b="1" i="1" dirty="0" smtClean="0"/>
              <a:t>ake IT </a:t>
            </a:r>
            <a:r>
              <a:rPr lang="en-GB" b="1" i="1" dirty="0"/>
              <a:t>h</a:t>
            </a:r>
            <a:r>
              <a:rPr lang="en-GB" b="1" i="1" dirty="0" smtClean="0"/>
              <a:t>appen!</a:t>
            </a:r>
          </a:p>
          <a:p>
            <a:pPr algn="ctr"/>
            <a:endParaRPr lang="en-GB" b="1" i="1" dirty="0"/>
          </a:p>
          <a:p>
            <a:pPr algn="ctr"/>
            <a:r>
              <a:rPr lang="en-GB" b="1" i="1" dirty="0" smtClean="0"/>
              <a:t>Are you a dad who has a passion for computers? </a:t>
            </a:r>
          </a:p>
          <a:p>
            <a:pPr algn="ctr"/>
            <a:endParaRPr lang="en-GB" b="1" i="1" dirty="0"/>
          </a:p>
          <a:p>
            <a:pPr algn="ctr"/>
            <a:r>
              <a:rPr lang="en-GB" b="1" i="1" dirty="0" smtClean="0"/>
              <a:t>Do you want to find out more about the latest education software?</a:t>
            </a:r>
          </a:p>
          <a:p>
            <a:pPr algn="ctr"/>
            <a:endParaRPr lang="en-GB" b="1" i="1" dirty="0" smtClean="0"/>
          </a:p>
          <a:p>
            <a:pPr algn="ctr"/>
            <a:r>
              <a:rPr lang="en-GB" b="1" dirty="0" smtClean="0"/>
              <a:t>We will be exploring SCRATCH, an innovative, visual, tile-based programming tool which provides an introduction to programming for children.</a:t>
            </a:r>
          </a:p>
          <a:p>
            <a:pPr algn="ctr"/>
            <a:endParaRPr lang="en-GB" b="1" dirty="0"/>
          </a:p>
          <a:p>
            <a:pPr algn="ctr"/>
            <a:r>
              <a:rPr lang="en-GB" b="1" dirty="0" smtClean="0"/>
              <a:t>Make characters move across the screen and talk to each other.</a:t>
            </a:r>
          </a:p>
          <a:p>
            <a:pPr algn="ctr"/>
            <a:r>
              <a:rPr lang="en-GB" b="1" dirty="0" smtClean="0"/>
              <a:t>Please </a:t>
            </a:r>
            <a:r>
              <a:rPr lang="en-GB" b="1" dirty="0" smtClean="0"/>
              <a:t>inform the office if you are able to join us for a day of computer challenges.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6065192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110</Words>
  <Application>Microsoft Office PowerPoint</Application>
  <PresentationFormat>On-screen Show (4:3)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RM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Teacher</dc:creator>
  <cp:lastModifiedBy>Kevin Brill</cp:lastModifiedBy>
  <cp:revision>5</cp:revision>
  <cp:lastPrinted>2013-05-26T13:14:37Z</cp:lastPrinted>
  <dcterms:created xsi:type="dcterms:W3CDTF">2013-05-22T08:04:44Z</dcterms:created>
  <dcterms:modified xsi:type="dcterms:W3CDTF">2013-05-26T13:16:27Z</dcterms:modified>
</cp:coreProperties>
</file>