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56" r:id="rId8"/>
    <p:sldId id="263" r:id="rId9"/>
    <p:sldId id="267" r:id="rId10"/>
    <p:sldId id="264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84" autoAdjust="0"/>
  </p:normalViewPr>
  <p:slideViewPr>
    <p:cSldViewPr>
      <p:cViewPr varScale="1">
        <p:scale>
          <a:sx n="75" d="100"/>
          <a:sy n="75" d="100"/>
        </p:scale>
        <p:origin x="-12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9EDD5-A0B9-4CA4-9746-3C3630003BD2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C3967-21B6-4E5E-A13F-96B67C1EE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826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569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157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357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016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99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633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22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36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92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5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7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F2127-1EB5-496E-9F83-43B9A3376491}" type="datetimeFigureOut">
              <a:rPr lang="en-GB" smtClean="0"/>
              <a:t>29/05/2013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10AD5-CB1C-4E4E-AF74-78925A099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076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Is Michael Gove doing the right thing?</a:t>
            </a:r>
            <a:endParaRPr lang="en-GB" dirty="0"/>
          </a:p>
        </p:txBody>
      </p:sp>
      <p:pic>
        <p:nvPicPr>
          <p:cNvPr id="2050" name="Picture 2" descr="http://i.telegraph.co.uk/multimedia/archive/02255/gove_2255346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12776"/>
            <a:ext cx="5905500" cy="369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14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Scratch workshop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555776" y="2420888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      “Dads do IT”</a:t>
            </a:r>
            <a:endParaRPr lang="en-GB" sz="3600" dirty="0"/>
          </a:p>
        </p:txBody>
      </p:sp>
      <p:sp>
        <p:nvSpPr>
          <p:cNvPr id="5" name="Explosion 1 4"/>
          <p:cNvSpPr/>
          <p:nvPr/>
        </p:nvSpPr>
        <p:spPr>
          <a:xfrm>
            <a:off x="2555776" y="1772816"/>
            <a:ext cx="3888432" cy="2088232"/>
          </a:xfrm>
          <a:prstGeom prst="irregularSeal1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39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56" y="4869160"/>
            <a:ext cx="3456384" cy="186780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5" name="TextBox 4"/>
          <p:cNvSpPr txBox="1"/>
          <p:nvPr/>
        </p:nvSpPr>
        <p:spPr>
          <a:xfrm>
            <a:off x="1115616" y="242646"/>
            <a:ext cx="681675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Eton Porny C of E First School</a:t>
            </a:r>
          </a:p>
          <a:p>
            <a:pPr algn="ctr"/>
            <a:endParaRPr lang="en-GB" b="1" dirty="0"/>
          </a:p>
          <a:p>
            <a:pPr algn="ctr"/>
            <a:r>
              <a:rPr lang="en-GB" b="1" i="1" dirty="0" smtClean="0"/>
              <a:t>Dads do IT!</a:t>
            </a:r>
          </a:p>
          <a:p>
            <a:pPr algn="ctr"/>
            <a:r>
              <a:rPr lang="en-GB" b="1" dirty="0" smtClean="0"/>
              <a:t>Friday 14</a:t>
            </a:r>
            <a:r>
              <a:rPr lang="en-GB" b="1" baseline="30000" dirty="0" smtClean="0"/>
              <a:t>th</a:t>
            </a:r>
            <a:r>
              <a:rPr lang="en-GB" b="1" dirty="0" smtClean="0"/>
              <a:t> June 2013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We are celebrating Father’s Day with a special event to challenge all dads to </a:t>
            </a:r>
            <a:r>
              <a:rPr lang="en-GB" b="1" i="1" dirty="0"/>
              <a:t>m</a:t>
            </a:r>
            <a:r>
              <a:rPr lang="en-GB" b="1" i="1" dirty="0" smtClean="0"/>
              <a:t>ake IT </a:t>
            </a:r>
            <a:r>
              <a:rPr lang="en-GB" b="1" i="1" dirty="0"/>
              <a:t>h</a:t>
            </a:r>
            <a:r>
              <a:rPr lang="en-GB" b="1" i="1" dirty="0" smtClean="0"/>
              <a:t>appen!</a:t>
            </a:r>
          </a:p>
          <a:p>
            <a:pPr algn="ctr"/>
            <a:endParaRPr lang="en-GB" b="1" i="1" dirty="0"/>
          </a:p>
          <a:p>
            <a:pPr algn="ctr"/>
            <a:r>
              <a:rPr lang="en-GB" b="1" i="1" dirty="0" smtClean="0"/>
              <a:t>Are you a dad who has a passion for computers? </a:t>
            </a:r>
          </a:p>
          <a:p>
            <a:pPr algn="ctr"/>
            <a:r>
              <a:rPr lang="en-GB" b="1" i="1" dirty="0" smtClean="0"/>
              <a:t>Do you want to find out more about the latest education software?</a:t>
            </a:r>
          </a:p>
          <a:p>
            <a:pPr algn="ctr"/>
            <a:endParaRPr lang="en-GB" b="1" i="1" dirty="0" smtClean="0"/>
          </a:p>
          <a:p>
            <a:pPr algn="ctr"/>
            <a:r>
              <a:rPr lang="en-GB" b="1" dirty="0" smtClean="0"/>
              <a:t>We will be exploring SCRATCH, an innovative, visual, tile-based programming tool which provides an introduction to programming for children.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Make characters move across the screen and talk to each other.</a:t>
            </a:r>
          </a:p>
          <a:p>
            <a:pPr algn="ctr"/>
            <a:r>
              <a:rPr lang="en-GB" b="1" dirty="0" smtClean="0"/>
              <a:t>Please inform the office if you are able to join us for a day of computer challenges.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7135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739" y="260648"/>
            <a:ext cx="5526558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353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64896" cy="2808312"/>
          </a:xfrm>
        </p:spPr>
        <p:txBody>
          <a:bodyPr>
            <a:normAutofit fontScale="90000"/>
          </a:bodyPr>
          <a:lstStyle/>
          <a:p>
            <a:pPr algn="l"/>
            <a:r>
              <a:rPr lang="en-GB" sz="3600" dirty="0" smtClean="0"/>
              <a:t>ICT education needs to change to stay relevant in an increasingly technological and  computer-driven world. We must give our children the skills to understand and control it rather than be controlled </a:t>
            </a:r>
            <a:r>
              <a:rPr lang="en-GB" sz="3600" b="1" dirty="0" smtClean="0"/>
              <a:t>by</a:t>
            </a:r>
            <a:r>
              <a:rPr lang="en-GB" sz="3600" dirty="0" smtClean="0"/>
              <a:t> it.</a:t>
            </a:r>
            <a:endParaRPr lang="en-GB" sz="3600" dirty="0"/>
          </a:p>
        </p:txBody>
      </p:sp>
      <p:pic>
        <p:nvPicPr>
          <p:cNvPr id="3076" name="Picture 4" descr="http://i.dailymail.co.uk/i/pix/2013/01/24/article-2267575-12F0C540000005DC-772_634x48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10096"/>
            <a:ext cx="2178371" cy="1676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3.bp.blogspot.com/-_0SL1OY2_Fs/TnBFYJmB1mI/AAAAAAAAAXM/81mO1ljbJ2g/s400/Internet+Ban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510096"/>
            <a:ext cx="2562670" cy="1706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8" descr="data:image/jpeg;base64,/9j/4AAQSkZJRgABAQAAAQABAAD/2wCEAAkGBxQSEhQUExQWFBUXFBQUGBUYFxgYFhcXFBQXFxQUFRccHCggHBwlHBQUITEhJSkrLi4uFx8zODMsNygtLiwBCgoKDg0OGxAQGywkHyQsLCwsLCwsLCwsLCwsLCwsLCwsLCwsLCwsLCwsLCwsLCwsLCwsLCwsLCwsLCwsLCwsLP/AABEIAMIBAwMBEQACEQEDEQH/xAAcAAAABwEBAAAAAAAAAAAAAAAAAQIDBAUGBwj/xABAEAACAQMABQkECAUEAwEAAAABAgMABBEFBhIhMQcTIjJBUXGBkRRSYaEzQkNTkrHB8BUWF2LRI3KC4SRj4vH/xAAbAQADAQEBAQEAAAAAAAAAAAAAAQIDBAUGB//EAC4RAAIBAgUDAwQDAQEBAQAAAAABAgMRBBIhMUEFE1EUMmEVIkJSgZGhcWKxI//aAAwDAQACEQMRAD8AyRvX76+mXT6R4zqMQbp/eNWsDRXBLqSEGdveNWsJSX4kOpIIue8+tWsPTX4oTnLyJz4+tWqUFwiXKXkFUoR8CuwYqrIWoMU7CDoCweKAsCiwWBigVg6Y7AxQKwMUBYGKLBYGKLBYGKABigLB4oCwWKAsFigdgYoCwVABYpAFQAKLBYLFIAqB2BSCwKQ7AqQsDFBVh01RYRpksKmIFAB4oEDFMQKADxQAeKBAxQOweKYg9mgYYQ0CsKELdx9KVx5WLFq54K3oaLoeVsWuj5Dwjb8JpZ4+R5JDq6JmPCJ/wml3YeUHbl4HF0DcH7F/wml36f7Ifal4HF1auj9g/pU+opfsh9mfgcXVS7P2D+lT6qj+yDsT8Dg1OvPuGpesofsh9ifgWNSb37k/Kk8bQ/Yfp5ihqLe/cn1FT6+h+wenmKGoV7918xS9fQ/Yfp5iv6fXv3Y/EKPqFDyHp5g/p5e/dj8QpfUaHkPTTD/p3e+4v4hS+o0PIenkF/Tu991fxCj6hQ8h6eQP6dXvur+IUfUKHkPTyB/Tq891PxCl9Qo+Q7Egv6d3ncn4hR6+iPsSB/T277k/EKXrqQuywv6fXfcn4hR66l8j7TKpNBznhG3pXU6sFyPIyRFqpctwiNS8TSXIu2yXFqNdn6mKzeNorkO1IlRcnVyeOBUPqFFD7DJkXJnMeLqKzfU6aKWHZKj5MfemUVm+qx8DWGZITk4hHWuB6is31f4LWEY4uotkvWn+YrJ9YfwWsDJ8MWNWNGLxlz51k+sy8o0XT5v8WL/hmiV7c+tZvrE/2RqumVH+LBt6JX6mfKofVaj/ACNF0ur+oP4voteEGfKp+o1H+TLXSqvgI60WC9W2HoKXq6j/ACZX0up8CDrvbDq2o9BR3qj5Y102fwJOv6Dq2y/KrWZ8sr6c/KCTX92ICWyknhuq1Sb3ZEsEo6tkduUabgIkHlWkcOnyN4NLkZk5RrjsVB5VqsHB8kPDJcirnXe9RUZgoWQZU4443VpHBUm7EdqPDE6R1wvoioZlG0ocYA3g8K2hgaEtuDNwXDK8683h+0+QrZdPoeDJocm1pvgiuZCFbOycbjjiK1jgcM21bUyldEQ623Z+2atV0/D/AKmLmwHWe6++f1rZYDD/AKoylUl5G/5iuvvn9atYHD/ojF1Z+RX8cuD9s/4jVejofojKVafkT/GJ/vX/ABGq9JQ/Rf0ZutPyH/FJj9q/4jR6al+q/oh1p+QLpGX7x/xGh0KX6r+iHVn5Yo30n3j/AIjS7NP9V/RPdn5Ypbt/fb8RpOlDwhd2fkP2h/fb1NGSPhB3JeSXDMNkbTPn/ce+sZQd9Ev6NIz01bNMdZmxlYwBX5tLq1Tex+jR6JC9nISusc7AlVGB8Kz+pV3HMloafSKEGlJ7kJ9ZbhjgNjO7hWUMfXqSyo3fScPFXYL6/ukHSk8vGiria8XZyFRwmFntErJNJzH67etYPEV3u2dawWHX4oiSXUp3lm9TSz1XrdlKhSWyQHhl2doh8d+/FaSp1Yq8hRdG+VWuRt5IG/fRSi5yUSnZFzpnQOxErpxAG2OPHtrvxNFR1jscGHxWebjL+Cr/AIY+wj46LnZB+NEcPK8V5OjvwvJeC5/lT/x5WZgJUI7d2K7JUEqatvc8/wBbeqkl9rI6aqbgDMglI3R9uewVfZgtE7sHjdfa8vkFrqupi5yWXmwHMZGMkMDgVtGEUl8iqYt5ssVfS4LjVJVDIJczKpk2ewr/AJrSytpxuYxxTbTa+16E7QuqcMkKs7NtMOOQAM/A762uo6Ixq4qam0tiQNFwpBzTBtuK5VC6nB6eN+eOMGtFJyats0/8MZTk5OXDVysbRtvbLLJLGZgJ2jA2sEdoJ781cZytFLkrPObSi7aXM/dQxyTKIAwVyOi3YSeAPdXZTv8AkU21G7N3f6EEim3LxAKiiPpDbDgcCPj+lc8a1nns9/8ADiU7O5Gs7BZDac4BtLDLH0hlduI7todoxmt5VHFTy+U/7JlpcKS2gMkDkQs3OiNhGpCbLKQNoEcc01Kplklfa+u9zNsgaeuzLZyLsKvM3JTAAyFwcHPlxrfDwy11K7eaP+mc9jGYr1kcshYrRGMkDFWYtDy0zFgoM2h0VJDDWkyGOipEKWkyWLxUgLFIZsr7RikuI2xuBx2V+TVcPGSeXyfqlHFSSi5oYtrNrfpMQVO4jxoVNUNJPRm860MR9sVqghosLNt/UxtA9nhTpUVRlKT/AIJniXKlk/LYOILMkjkZIYY8Aa0pKMoRm/2M5ZqUowT4J0gj59YwgAKZ8SRW7tKrONtkc6z9hzb5K+G1xbzZXqyZG7sBqFFxw8G1szedROvGz3RYEmRMAsmV6hXocO+t60c8GcsbQld6678mb1dtAZ8twTLHy7q5sBljepLg9DHVGqdo8lx/MtqJW/0mw/RY53Y78V0wxVOf223OF4Kuor7loHLaIyLCsijYk50b/qHf61vHLeN37dyVVkpOo1urfyFpLSEPOTJtjEka4bs2l76fdjdr5uTTo1MkZW2b/ojNLBLMlwZ1RkCgoeJK1cZQUnU8hapCDpZbp8kHSWmY5IZlGQTMJE/WnGekfhmsKEozTfizEvrFH7Us2CQYebcducVspay+TH08u3k5TuhFtpyBlQTo5MWQhQ43ZyM1tGT35FOhUTeS2u4m81pDM5EZw+Cwz9ZOow+VaQTViPTtLfYY/mjakkLxK8chDGMn6wGNoGtYRsrLgh0GkrPVEW602TNHKkaoI+qg3j45rphDRpvcl0vts3uVc07NIz7wxYt27jnO6uiEUlYi1lYtbjTlxJsk5yrbQIXtxg/IVdOlBGEqaSDvtLXU2zkEbJDDZTZ3jgTgb6qnTpQvr/pi42GVjumLnZkzJnb6J6WeOa2UqKSV1psZSQ2NB3B4RP6Vr6qivyRzuDJEerlz903yp+uoL8jN0pMdGq1yfs/mKT6jh1+Rk8PMfTVO59wfiFJ9Uw/kh4WY4NULjuUf8ql9Vw/z/RLwdQeXU+btKetQ+rUfkXoZ+RwanS++vzqH1el4YvQS8jq6ov8AeL6GofVqf6sf09+Ra6pH7welS+rR/UPp3/oX/K3/ALPlUfVV+o109eQ/5YH3h9KX1X/yP6dHySm0ohDHtZcY+NfnVTERcJRXJ+iLCzuvhlCzk9prgbb3PVUUiaNKsIjGd/ce6uqWJcqeRnLLCRdVVERLPSDRqygZDURryjDIiquHjUkpPgVcaRd2V+DKMAj4VTrVHUzrcIYeEYuPDFXOmJ3Ur2EYIA4/GtZTr1NGtDGOFowebkbiu7nY2AW2eGMfrWuXEzjladhOGGUs7tcZj0dPnoqwzVQwda1rCqYqhzJAGr05+oa2jgKplLqOHX5EiPVa4PYB51vHAz5Zg+qUEPDUyY8WUVtHB23ZjLq1PhMdj1FbtkHpWqw0VyYvqy4iSk1FHbIfStVSijJ9VlxEdXUWHtdjVpRXBi+pVHwiRHqVbj3j51Waxm8fVY+mqNsPqZ8TV9xmbxdV8jyatWw4RLR3Z+SHXqPkfTQsA4RJ6Ud2fkl1JPkdTR8Q4Rr6Clnl5JzMdW3QcFHoKWZ+RCtgdw9KV2IGP3+/3uoAFAgUgCpgFigQRFACaYhJoASRQAkigQg0wE4oApk1e72rxV0mHLPp5dcXER9NXl7Sa1j0uitzGXXKnCH10BF2762jgKC4MJdZrsfTQkI+rWqw1JbRMJdSxD/Ifj0bEPqCtFSgtkYyxlZ7yY8lqg+qPSqyoydab3bHVjHcKdiMzfIsLQIPFAB0AHigA6QDfPrnG0M92aBXEXV2kQ2pGCjvJwKGwG7PSUUoYxurheODnFHFwuUdzr7YoSDMMg4OM8RSzD18D+gtb7a7kMcLEkDa4EDFUtVcNVuim01ykwW0zwtG5dDsnA3eVRmBJvYhXfKYyKX9jlC+824b6rVbjyMnaxa+LDapPBsSliu0u11NoZGcfGlJ2Ert2LDUXWQ39uZWUKwcqQOHw/OnxcGmtDHWHKBc/wAQ9nlCiMSuhwN/Rzg/IVKkNwtG4X81XV9fNBZTCOPZLLtrv6OAw9aE7sWVWvIfXS9/YXWzcbd0jR5Gwu4End2dmD61VmPKnsdLhfaUHvAPrTJFmmISaAEmgQk0wEmgQk0AJIoATimA8KRYYpDFigAxQBWaf09FaJtynHcO01nKaTsFvAjV7WOG8UtE28cR2jyrS2lxO6dmXIpDFCgA6ADoAOkIROuVYfA/lSlsM4DoW+kj0kgZ2IE5XBY8CxFPD6v+C5WynT+VeDb0e590q3zrOe6Ig9UZXkQuencRntCt+YNbLWH8lVOBvlh0HFCsMkSBCzMGx2k79/zrGT1CDd7Gh5HwjWQIUbauylsb+OePnW3CFL3GC5VoOb0izD6yo/6fpWMdGVT2Oo6wxi40U+AOlbhh4hQfzrSoRsziWhVLQXa4P0auO7KN/g1nwaz4fydA5Drro3EfxVwPEY/Srj7RVFsZbXKPmNMOezno5PJsE/rUPccFeNjQaW1am0bOt7aAyqFd32uCg8Ru7MH5VdrbEKV42Zu9UdaYr6MbJHOhFaRcdUns8Mg00yGnHc0NMAGgQRpgJNAhJpgJoEJNACTQAmgBwUjQWKAFCgA2bAyaTdlcDhfKLpo3VyUXeqHZAHae2uWL3mzSKKrQmkJtHzq5Vl71O7IrahXjLZ3Q5wvozvmhNKpcxLJGcggZ+BraSszH4ZZCpGKFAB4oAFAApCPPOsyczpKQ904b5g0qDs0aLVHZ9aYue0fKOOYSflmlW0M0cq5HrnYvtn342Hpg1dP2tGlTY3HLFbbVjte5Ip9d361lPdER3RU8iFzmOePuYN6j/qtV7UVPe5Xct1riaCT3kZT5HP61k9xwerKv2G+Ojopo55JEb/T5lc5Vd49N1VJMGouWxa6i3EL6NuLdyizHnVUHAc5XIA7f/wApv2hU3uV3IxdbF6yH68RHmpB/U0oPcqprG4vlqtdm8jf34h6ox/yKUhU3udU0Nexy2kJcrh4VyCRvBUZzWhk7JtGD181cNltX1rIY12ogYl3AjI447M4pMtST0ZsdRtZPb4GkKhGVyhUHPAAg/OhO5Ljl0NEaokI0AJNAhJpgJNIQkmmAkmgBNAhwUjQWKBihQBmOUDTns1s2D026I86wqu/2oEjBclugvaLgzOMqhzk8C1eV1Svkgqa5OmnHk6Hr3qxFfQnm9nnkGVIx6GvJwuJdCd1tybtJqxy3U3WKTR9wY5c7G1suvunvr6+hVjUivD2OOpA7naXCyKHU5VhkGras7GaZIpADNAB0gDoA4ZyqaPdb15Ap2Sqktg4zw41EdP7KjsdD0frDbtYoHlQEw4IJGc7OCK0ra3sZvdo5vya6Kla8E0QzHG5DHPYc8PlSpKyuzWTWWzOp8oMAksLgf2Fh/wAd9RPYz5RzXkcv1juZFZgoaPtOBlT/AN1cPazSexo+WqANawyDfsyYz8GFRLcmL+4lcjVxt2LIfqSsPI4P61pukOe5znSVuYdLMANwuc8Oxz+XSrNR1LjrGxcSaCn0TfRThTOrF2wgOQD2H1FNKxKeaNh/WuS40pJB/wCJLEqNhmPHZYjPpihq4R+292X+sPJ6rWo5mRzJFGFTLYUgHPS9TTsSp63KnSUOkJ4OYnuLZI8KDvGTs4wc+VPWwrwTubLV5bawskcsiqQoeReq7gY2vOmlbQUpNsauOUexX7Ut4Ami68haXgjryjQMrskcrBELklcAgEdvnmi6E4yXBAtuUWS4z7NZySY3EjgCe+lmQ3B8sXd60X6QyyvaCJUTaBY537QGCB8CapPXYTj8lBBrvfvF7TiPmUmWNwo6e/BO7w7alTbvZDyJO1zoegdNxXcQkjO456JxtDBxvFUnchpp2ZZUwCxQA4KDQUKQgO+ASeypbsrgcN1+0wbu72E3qp2VHea5VJK82bQgzqWr+gjbaNZRucxlie3OK+XxFbu1sz2udUY2Rzvkr0i/t4VnYhgwOTxIr1epU49lNLYiO+pp+VbUvbBuoF6QGXUdo765en4x0pduWz2+C5wutCh5M9cuaYW8x6JOFJ7D3V9VCXcVuTinDlHYlbIzUki6ADzQAM0AQtL6PjniaOQDZYYPfUtXEcg1h5PGWciBlEWBjabt7aSV9ylUS3On6qaIit4F5tVBKrtFeBIHGtJeBXuZrX+8tZiInujEUyGVe3PYai3ILe9jFJaaLTg80h/tBppF/e+DWtp+G6tmh9llkSJVYBgQWxuGPjTlrqQ1JalSNbJNHpmOwMCOeLbgSB/ik5JFZW+SRojSd/fgzQwQAbWC7YzkUIWVLdlXrhrVew3TQc4ExsDcBu2gM7/WlcIwT3NRFqXeSAGTSD4IB6Ixx309Q+3wMa2JJouwZFdpxK5Rmc712l7MeFDdkKylJLYrtRdULW8sedkDNLmRSS5xkE43elJaoupJrYh8m08jzexTqXtwsmEZeiGVgRv/ABUlvYJLTNyDli0PHC1u0UaoGV1IUADIII4eJpyWgqbbbTNzZotxooYA6drjcO3Y/wA04GU9GzE8i16Fe5jYgZVHGTjeCQfzFTH3GtXa50PTpS4triJWViYX3Ag46Jx862WjMLmB5GJwRcxNv6j4Pxyp/IVjHSVjarwRdQW5jS00J3A88mP9rZHypz0mJ60zrVaGQWaAF0jUUKQjLcoOnRbWzAHpt0R51z1pX+1FJXZz3kw0Ebm65xhlUO0fGvM6lWyU8i3Z0wR3yWEFCvYVI+VfPs6bHC9ULQQ6ZMZ4B3A8+Fe1iZueDUv+GNtWd4ZAwIIyCMYrxTZHCuU/U02kvPwg80xycfUP+K93puNv/wDnJ6rYxqQ5NHyZa5c8vs8zdNR0SfrD/NfQXzq6OOUcuqOjCpEGKADoA59ywTyRwxPG7J08HBxnIrNtqQJK5j9VdAtf207mWQypuVdo4JxkZq5J5U0U3ltoWerutc+j5Etr0bMaofifhv8AWmpqV77g0nrEy3KBIr3jSp1ZFWQeY/6rJaOw6fg7Vq3aQtbQusaDManqjjjfW0lqQ92XSxgcAB5UgMRywW21YbXuSKfXcfzqJIa9yK3kSuMwTx+7IG/Eo/xVLYqZm+WS22b1X9+JT5qSP8VMgp8m40bygWa28W3L0xGoKgbwQN49fzrTQlqV7JEfX27jvdEvNFkqGVhkb+i2DUy2ErqSuQ+RK6zbzx+7KG8mX/o1MS6qs0dGWJRwAHgMVZkYHlntdqzR/clHowI/xSlsVD3EzktuOc0dGp+ozofDJI+RpQCqvuOZ6v6GSTSbW0hZV25l6JweiSQM92BUy92hd/sudd0FqpBaFjEGy67LFmLZFWlqYyd1Y5xycNzGlJojuBEyfgfI+QNKStM0k7wuP2sRl040lvh0Vg7kEblK7L+O806vuS5Jj7NTq9WZhUALpGgHfAJNTJ2VwOGa/wCmDdXRRTlVOyB3muVPebNoRZ13k30ELa1XI6bDJ86+Xxdfu1W+DqijYVzmhyu9sua08jBd0iknx7TXbGV8G14ZD3OqCuIsj6SsEnjaOQZVhgimm07rcDztrboGXRl10chdrajf4Z4V9R0/Gd2N+Vuc1SFjq+oeta3sQDHEqjDDv+Ir1Gk/uRytWZrM1IABoEYzlat9uwY+6yt86znuhrdGX5ErjEk8feFb9DWq9n8lT4InLRbYuYn95CPQ/wDdY/kwg9WZXTfSt7V/7GT8Jpv3DXvZtdUtKaTe2jW3jQxqNkOx7q0cvIpRV9ze6qpeBX9sKlicrs9g7QaZNlwFr7bc5YXC/wDrLfh3iokDOecitzi4mT3owfNT/wB047Gktidy3W262k/3p+R/SpkTD3FtyZ6KtpbGN2hjZ8srMVBJIJ/fpTSQ5t3NLrLYK1lcRqoAMT4AGBnGeFMzl5Oa8it1s3E6E9aMN5q3/wBVEDartcka76bu49IiOGRyn+m4RN+76w3eBqpTaM6cYyTbNhyiW/O6On+CK/4SDVcELSSM5yLXGYZ4/dkDeTL/APNZwNKvBn9O201vph5ooXk2ZBIAqnBDJvGfM052uKHssar+YdJyfR2WwO9ziq7i4RGTyynfUq+N21zG0cLMdvOc4Zlw4xjvJqXdu9ik1lys1Wpmq/sauXKPKzElwMHBxlfDNOMXfMyZSvoaQ1oQJoAXSNDMa/6b9ntmwek24edc9V3+1Dirs5xyc6GN1dhm3qp2ifjXm9Sr9unlW7OqET0JEmAAOyvnDoQ4KBmL1tu7eK8t5JJQjpkY7w3fW1KNSUZKKuiWbG3mDqGU5BGQayGmO0DKTW7V2O+gaNh0sdFu0GtaVWVKanETV0efQZ9GXeN6sjb+5lz+VfW4TExqRzLZ7nJOHDO66saejvIVkQ78dIdoPca65Rt/w59nZlyKkCj12t+csZ1/9ZPpWdTYTZynkiuNm+2feRh6b61h7Way2L/loKOIdlgXDEEA794rJr7iIPUyOmtDzQ2EXOoV/wBU4z3MM0S3RTd56eDf8j14PY2UkDZkPHuO+td0hT3NrLpWFOtIg/5CizJzIPSCiSBwN4aNh45WplsD2OK8mMhi0ig37w6H0/6pRNXrE6Dyq6Lee0URqXZZVIAGTggg0SM17kZjVKPSttCYorcbJYsC+7GcZpKVlsXJJvc0djZaVeRDO8Sx5G2g7V7VqszfBNofINLcniST87DIbcbAUrGMeJz6elLK1sClpZ6kvQWosVtMs4kkkkAIyx7xijK27sHO6tY088KupVgCrAgg8CDxFUQR7PR0UIxFGqZ47IAz40lFIG7j5FMQRpiEmgBJpiCNAAEbdx9KNAsE7gDJ7KluyLOHcoOmfabkqpyqHZHjXLHVuTNoKx1Tku0H7PbBiOk/SPnXzGNrd2q3wdUUbcVxmgeadwMVrfqNFezLK8mzgYIzxArpoYudCLjHkTSe5orS5gt41TnFAUAbyOysLuTC6RFutc7OPrTp5HNXGjUltFhnRUXfKjYpwct4A1vHA4iX4k9xHLeUjWmG/kRokK7IILHcTXr9PwtShfNyZTlcg6i6wPaXC4PQdgrL353Zr2aUr/azGSuj0JG+QD3jNBihnSUW3FIvejD5VM1oD2OE6v2F3b3IligdijHiDgjeKISsa3utTU6I1Vnu71p7yEqjDOM8G3YoikSnlVkbLXLVv2y2WFWClWUgnuFKSu7kre5mdHcl5QEG5cA8Qm7NNXRblfgtYOTa1HXaRz8WNPXyLNbY2FvAEUIvBQAPAcKYhmDR0SHKxop45CjPrSsgJVMAfv8Af77aACzQIGaABn9/v976ACJoEKSFjwGaLoLNhm1PaQPE0rhYIwqOLjyGaeotBJMY94+go1DQSbhRwQee+nYVxDXjdmB4AU7ILsaNw3vH1piuZjXrTPs1sxHWYYHnXNVf4o0irs4akxD7Z3nO155zUyinGx0LRnR7flaaONVWHeABx3V4j6Q2/cadyxCuuVm6bqqq1pHpEOZMO4VNxr/fyfaEf7RXRHpdBbq4nNkNtI3831pm8Nqt44KlHaKJcmORatX8v2ch/wBxrdUYrZIhz+SxtuTa9fiFXxNXkJc0W9tyTSnryqPAVSgDqItrXkmhHXlY+G6moizl7ovk+s4WDBSzDeMnNUlYWZmtAxwpkh0CCAHYKVhiqYBUACgAqBgoAUFPdQAsQMeyldDysP2Y9pA86Lhl+Qc2o4t6CjULIG1GOwmjUWgDcAcFHnvosFzOi8c6QdGPRNurKOwbLEN+Y9Kb4QuL/Jfsx5sfAkUci4IzGmSNyPgE9wz6UxXKvR80si89tAoylkjwBuO9ct3/AOaL3YWsVf8AHpXlEKBFcbRYk7a7lDKFI7SD8qG0tLC+Rq00lLcRzTKxTYU4i3EZ5sNvPHiflQneVga0IUS3LKrJtBSoIDTLneMnPnmhSTV2n/QPR8Fprdq0L1Au0VI3isZQ1uaqVmZS35K/fl9BVZS+58Fra8mFsOsWbzoyiztlva6iWafZg+NOwszLa30Dbp1YkHkKdhXZOjtkXgqjyFFgHhQAoGgA6ABQAM0ADNABFwO0UCuKVqAH1tmIz2UroaQr2YDiwFFx2QNhB9Ynwo1DQLnEHBSfE0WY7oHtPcoFGUMwh7tu/Ap5UGZjfPEjOcjxp2FcipfoXdNrpJgsO7O8GnYm4qC5VxlGDDhuOaTVguPZpDCJ/f7/AHuoBme0l0dIWre+ksfyDD8qTBbM0iHKN8MGnyIjk0yRDDO6gRRwWsyR+zgDYClBLtYIUg4wuOsKE7cA9SNo/V4pMsrMgKhRsouAdlWXJ38TtfKpy6jvoSYNBRIQRtjfnAYgHfkbQG44ziqs9ddxCjoe3+6T0p2/7/YXLUGkUKBoGKoAUDQAYNIAFx2kUANvexrxcDzp2C4ydLxdhLeAJ/KiwBi/Y9WGRvLH50aBqKBuDwiVf9zD9KWgWAbac9aWNPAE0/4DTyNPbIOvcsfDC0aivEp9Z0hFrMYizOqE5LnI+NTJyWtwbRN1HuzJZQsTk7IBPxG6rnvcp6M1E56Cmo5AjZpiCzQBTaxXciGFY2C7cgQtjOMg8PShMHuRr2+ezZOccyo5IyQAwIUns7N1GbyIjQadMpWNijCZHxsnenRz0vHNN7bA07MpdHaVlkURrzheOFdgJwLAkZfPxFLOFuR/SNsyPcMARLJaI/E73QnbUeIIGKV+QemnFy31bUc6W5yMlolHNxjAGD1j8d9VZ220GaTNAAz+/wB/vfQO5ndazstaye7cKPJwVP50pbBHexprf6w71NBKIjyADeQKqxNyBdaZhj60ijzqlFiuVr60RndEkkh/tUketS3FbsdmIOkLt+pAEHfIwHyGTSzx4TYW+RDaOu3+kuAg7o1/U0ZpcJINBP8ALa9s0xPft4/Si8/P+Bp4Lc6UTsyfAE07FagF+x6sTnyxSDUdDXB4RgeJo0GH7POeMiJ4b6BCWtB9e4bywKNQ0GylqOLM/ix/SjUdxcc8A6kGf+P+aX8hdkhb6T6sQXxwKNAuxu5vJwMkgDIG7J40X4EJKk42p+PYMCnqLQe/hynrFm8SaWox2OyjHBRRYZUaw2w6QAA2o2G4fDvqJLRkyK7ksmzaFfcdh861eyZctzd5zF4Goe4EbNMQM0AUmtkbGEMoLGORJMDjhW3/ACpXs0xclbd30d2yLJ/pqp2t5G0zYwAAD8TTcb7CJ2idFSQhUBiEa7shemw7MnvpJfBW4cGrUacGdTlslTskhmLbJ+AJ+dCTWqYWLNbNBsZGSnVJ3kZ47z+99Nq+4BqiJwCr5AU1HwK5HuNMwR9aRR51WVhcrX1riO6NXkP9qk1LcVux2kQdKvc3aBFtzGNtHDOQMbLA8PKolNWsrlRSTu2aefbKEI2wxGM4zjPGrWhm0UY1ZU75ZZZfFtkegpXm+f6C64RKg0Lbx7xEme8jJ9TSyX31FmYdzpSCIdKRF8xWip+EK5RXmvdqnVJc/wBorRUmw1KO85QnP0UOPixreOFk+Cc0VuypbXG8JztIPhitvRS+BdyPydRmvyHKIg3fCvLWpsw+fnPctPQQfMynjJ6UXAYvLTZRm2mYgE8amUmkBR26yGHnyVxjOzxO7szTk8u4clhHplSFEcYLbO0w3DFDsm/Af9GY9YHmlWOAKMgkk9hBwRQmtQ/6SF0qZI3DvzbI+ySvEn4Chu6TQFY2k3eG5TLZjAKkjDEcc0pS+1S+R22HtS4RIZXclmDAjJzgEA7qavlTD4NkKBihQBWaZXqn4keoqWSzK8mr7Et3F3Skjzq46wRXCZ0a3OUYUmNEbNBIRagLke6kjKkORg8QTTythdFU2krOHgYx4AZo7fkM1xlta1O6OOSTwU49aG4rkLSC/iV5J1LcJ8XYD5Us8eEwt8hfw+8k686oO5FyfU088uEFkKXVdD9LLLJ4tgegpXm+R6eCbb6Ct4+ES57yMn1P730sie+oZmSJLmKMb2RR5D99lUqfhCuVd5rhax8ZAT3DfVqDGlJ7IorvlFT7KJm+J3CtY0JS2TBxtu0Ut3rxdP1QsY9TXRHBT8GblBclLdaTuJevMx+A3CumODXLM3VS2RCMIPHLH4nNbRw1NcEOpJigoHAVsopbEXYk0xCcUXGdobdOfiK+Zhszs4JoNACgaAEXK5Rh8DUz9oMyWidDCSBsu+Qzbs7tx4YoldRTQN6ke3snZxK8bEbOwVU44HiaUdLryA9NG0U0DQw7GSy7JPfvyfSiNlJr4HvuWaaAJ2nZtmRn2929QfDtoSa2EPQ6MRWkaWXbMihDwAwO4U8ulg0tYfsPZ4M83neBnic43CmlYdyQ2lu5T57qegrkSfT2zxaNfFqf8CuU19rXBkbc4ODnZXt+FFmOzfBV6jX4fSM7IDsSDIOD2VMLZWi8rUNTpE94Y0YqhckYAFF1ySZ7nb9+CpGPicn5UZ1wgt8g/gtw/wBJckfBBj86M0gtEdTVaH67SSH+5j+Qpfc92Fyfb6Hgj6sSDyFLIuR3Y+9xGg3sqjxAq1Dwiboq7zWu1j60q+W+r7bC/gpLvlGgH0as58N1aqg2Ddtymu+UG4b6ONU+JreODm+CM8fJTXWsV5J1ptkdy10RwL5ZPej4K6QM3Xdm8Sa2WDgt9R998ASNRwAraNKEdkS6knuxeasm4KCQUEsKlcAsUAOQ2jyHCIzHuUE/lUSqRh7nYaVy1j1PvCARA/ngfLNc7xtHz/8ASu2zo162JEbvFeLH3NHQtiWZgOJFMLjbXyD6woGNPpVOzJ8qTApZVJJO0ygnOM4FSrpWELi0osK7POIB8Tk1WvgCFea1wDrTAkdwosUovwV8muEbHoJLJ5HFJtcsfbkEmmLuT6K0I+LUs8fkeT5H1sdKS9qRCln8IMsPI8mpVy/0t23gu6nnmF4rgl2/J5bj6Rnk8WNK0nuwz+EXFpqraR9WFfMZpdtcic2WkMEadVVXwAFUopbEthTaQjTrOo86vK2K5U3euFrHxkB8KpU2GvgpbrlHiH0aM3lWkaDYXKe65QbhupGF+Jrojg5vghziuSoutY7yTjLsjuWuiGBfLIdWPCK2Uu/XkdvEmt44OC3Jdd8CVgUdlbRoQjsiHUk+RwCtEkiAUxgoAFIpB0hgxSHckW1nJIcIjOf7QT+VZzqwj7mkNJsv7DUW8l+z2B3ucfLjXJPH0ltqUqcmaOw5MR9tN5IP1P8AiuWfUZP2r+y1S8mjsNSLOL7LbPe52vlwrmliast5f1oUoRRewWyIMIqqO4AD8qxKHM0wOVaW1qt9lBklgBwqpe66Y4xkVTaz7XUhkfyNTmXkfbYa396/0dvs/E0syHlXLHl0XpGTi6xj4Us3hBaCHo9SZn+luXPwG6neQZo8Im2/J/bjrln8WNK0uWHcfBbWmqtrHwiXzFGQWdlpFZxpwRR5CmoIm4t7hF4kD0qsorkO41gt060i+tPIwuVF1r7bJwJbwq1TbHqVFzyj/dxE+Naxw0nwS2luyrudeLp+qFSt44KRDqQXJV3GmbqTrTEfAbq6I4Hyye6uEQnUt1nZvEmto4SCJdaXAQhUdlbRowWyM3OT5F4rSyRIKYAoAFAB0AGKQwYouHJLtNFTS/RxO3gpx61jPEU4e6SKUJPg0Nhye3cnWVYx/cd/oK5J9RpLa7NVQkaSw5L0G+aYn4IMD1Ncs+ozftSX+mqoLk0VhqXZxcIgx736X57q5Z4mrPeTNFCKLuGBUGFUKO4AD8qwGOUxBZoEETTEJJpiE5pgYaHQUC7xGvpU5EU5MmpbxrwUCmoom4prlF4kCqsFyLPp2BOLj1pqLArLnXe2Tg2fCqVNsdmVlxyiL9RCa0WHk+BfyVlxr5cN1UC+NbRwc3wS5R8lZcax3T8ZNnwraOBfJLqRWyIMs8r9aRj51ssHFbk958IZ5kdu/wAa2jh6a4JdWTFBAOytVCK2RDbe4oVRIoGmAYoAFAB0CDoAKgYqOIt1QT4DNS5pbsFG+xb2Oqt3L1IXx3kbI+dc08bRj+X9GipSfBobHkyuG+kdIx5sa5p9Tj+MWaLDvlmisOTK3X6R3k+HVFcs+oVZbWRrGhFGhsdV7SHqQpnvIyfnXLOtUn7pM1UIrYtkQDcAB8BWZQM0AFmmIImgQRNAgZpiEk0CCJpiEk0xCc0xmJunPefWmSzOaUuG39JvU1aGjH6SuXz129TWiNEkVW0Sd5zXVTivBE20PxqO6uyEV4OabY+BWyRAYpgGKA5DpiAaQ0A0EcgpjYYpAKoDgMUxMFAcihSKRotWbdGcbSq3iAfzrz8XOSWjOmEUde0NZxqo2Y0XwUD9K8SUm3qzZFqf36UFBUDCFMAqBhGmII0CEmmATfv50CBQITTEwv3+VACTTExLUCCNMR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871" y="3510096"/>
            <a:ext cx="2277608" cy="1706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244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Children need to know more than how to use basic desktop applications.</a:t>
            </a:r>
            <a:endParaRPr lang="en-GB" sz="3200" dirty="0"/>
          </a:p>
        </p:txBody>
      </p:sp>
      <p:pic>
        <p:nvPicPr>
          <p:cNvPr id="4098" name="Picture 2" descr="https://encrypted-tbn3.gstatic.com/images?q=tbn:ANd9GcTOAM88zD93j9-eLauLgkeaIbLb6X-qPV5G0vbffWIkfpBiNrygs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412776"/>
            <a:ext cx="2686050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3356992"/>
            <a:ext cx="7488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They increasingly need to understand </a:t>
            </a:r>
            <a:r>
              <a:rPr lang="en-GB" sz="3200" i="1" dirty="0" smtClean="0"/>
              <a:t>how </a:t>
            </a:r>
            <a:r>
              <a:rPr lang="en-GB" sz="3200" dirty="0" smtClean="0"/>
              <a:t>computers work.</a:t>
            </a:r>
            <a:endParaRPr lang="en-GB" sz="3200" dirty="0"/>
          </a:p>
        </p:txBody>
      </p:sp>
      <p:pic>
        <p:nvPicPr>
          <p:cNvPr id="4100" name="Picture 4" descr="http://newsimg.bbc.co.uk/media/images/42913000/jpg/_42913089_scratch_2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438030"/>
            <a:ext cx="2304256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encrypted-tbn1.gstatic.com/images?q=tbn:ANd9GcRcmqEVNzVp_pWdwni7WG7FJ5kRqorC7JYVxb4CZ5HCCLRhL25nv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785" y="4275734"/>
            <a:ext cx="1616918" cy="1772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463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My Scratch project</a:t>
            </a:r>
            <a:endParaRPr lang="en-GB" dirty="0"/>
          </a:p>
        </p:txBody>
      </p:sp>
      <p:pic>
        <p:nvPicPr>
          <p:cNvPr id="5122" name="Picture 2" descr="https://encrypted-tbn3.gstatic.com/images?q=tbn:ANd9GcQz-e16impkKBhusSIllKP8N5HN-5UKbFzx4vjsemCMj10qV1GnY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036" y="1401640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encrypted-tbn1.gstatic.com/images?q=tbn:ANd9GcTgmpBbNBndnabPILOciwkyzEH7HVT5OkE562cQMsr8Ei0lw7ydrDabKC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012" y="1187327"/>
            <a:ext cx="90487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9592" y="3645024"/>
            <a:ext cx="72728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Curriculum area</a:t>
            </a:r>
            <a:r>
              <a:rPr lang="en-GB" sz="2400" dirty="0" smtClean="0"/>
              <a:t>: Science “Life Processes and Living Things”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4653136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Target audience</a:t>
            </a:r>
            <a:r>
              <a:rPr lang="en-GB" sz="2400" dirty="0" smtClean="0"/>
              <a:t>: Early KS2 (7-9 years)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5301208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Suggested context</a:t>
            </a:r>
            <a:r>
              <a:rPr lang="en-GB" sz="2400" dirty="0" smtClean="0"/>
              <a:t>: 10 minute plenary to consolidate the learning  of a session.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9865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1499592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Timings</a:t>
            </a:r>
            <a:endParaRPr lang="en-GB" dirty="0"/>
          </a:p>
        </p:txBody>
      </p:sp>
      <p:pic>
        <p:nvPicPr>
          <p:cNvPr id="6146" name="Picture 2" descr="http://lssacademy.com/wp-content/uploads/2008/06/stop-wat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52501"/>
            <a:ext cx="1656184" cy="1727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91880" y="1487884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Walking</a:t>
            </a:r>
            <a:endParaRPr lang="en-GB" sz="2400" dirty="0"/>
          </a:p>
        </p:txBody>
      </p:sp>
      <p:pic>
        <p:nvPicPr>
          <p:cNvPr id="6148" name="Picture 4" descr="https://encrypted-tbn0.gstatic.com/images?q=tbn:ANd9GcREFumcI48z-BwzGe6No_jXLIAg0uroGZpWhgMwgdURPWF4BIZ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880254"/>
            <a:ext cx="124680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blog.utest.com/wp-content/uploads/2012/08/Frustrated-Use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153" y="4221088"/>
            <a:ext cx="2520280" cy="211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82936" y="504618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 sometimes felt like this…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796137" y="149959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Waiting around</a:t>
            </a:r>
            <a:endParaRPr lang="en-GB" sz="2400" dirty="0"/>
          </a:p>
        </p:txBody>
      </p:sp>
      <p:pic>
        <p:nvPicPr>
          <p:cNvPr id="6152" name="Picture 8" descr="http://image.shutterstock.com/display_pic_with_logo/76219/76219,1325773993,350/stock-photo-bored-businessman-looking-at-his-computer-in-his-office-9240094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907" y="1986037"/>
            <a:ext cx="2382773" cy="169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8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Application in schools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1772816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1. 	As a teaching resource. To enrich lessons with 	engaging, visual and interactive interludes.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2852936"/>
            <a:ext cx="31683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B050"/>
                </a:solidFill>
              </a:rPr>
              <a:t>Pros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>
                <a:solidFill>
                  <a:srgbClr val="00B050"/>
                </a:solidFill>
              </a:rPr>
              <a:t>S</a:t>
            </a:r>
            <a:r>
              <a:rPr lang="en-GB" sz="2400" dirty="0" smtClean="0">
                <a:solidFill>
                  <a:srgbClr val="00B050"/>
                </a:solidFill>
              </a:rPr>
              <a:t>timulating and promotes talk.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B050"/>
                </a:solidFill>
              </a:rPr>
              <a:t>Targets visual and auditory learning styles.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B050"/>
                </a:solidFill>
              </a:rPr>
              <a:t>Can contextualise abstract themes.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B050"/>
                </a:solidFill>
              </a:rPr>
              <a:t>Children love it!</a:t>
            </a:r>
            <a:endParaRPr lang="en-GB" sz="2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2852936"/>
            <a:ext cx="30963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Cons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FF0000"/>
                </a:solidFill>
              </a:rPr>
              <a:t>Time consuming to create.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FF0000"/>
                </a:solidFill>
              </a:rPr>
              <a:t>Does it do anything that </a:t>
            </a:r>
            <a:r>
              <a:rPr lang="en-GB" sz="2400" dirty="0" err="1" smtClean="0">
                <a:solidFill>
                  <a:srgbClr val="FF0000"/>
                </a:solidFill>
              </a:rPr>
              <a:t>Youtube</a:t>
            </a:r>
            <a:r>
              <a:rPr lang="en-GB" sz="2400" dirty="0" smtClean="0">
                <a:solidFill>
                  <a:srgbClr val="FF0000"/>
                </a:solidFill>
              </a:rPr>
              <a:t> cannot?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1576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4800" y="548680"/>
            <a:ext cx="7772400" cy="1470025"/>
          </a:xfrm>
        </p:spPr>
        <p:txBody>
          <a:bodyPr/>
          <a:lstStyle/>
          <a:p>
            <a:r>
              <a:rPr lang="en-GB" dirty="0" smtClean="0"/>
              <a:t>The children’s reaction to seeing Scratch for the first time.</a:t>
            </a:r>
            <a:endParaRPr lang="en-GB" dirty="0"/>
          </a:p>
        </p:txBody>
      </p:sp>
      <p:pic>
        <p:nvPicPr>
          <p:cNvPr id="1026" name="Picture 2" descr="http://static2.bigstockphoto.com/thumbs/9/9/1/small2/199003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36912"/>
            <a:ext cx="1584176" cy="2166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tatic2.bigstockphoto.com/thumbs/1/9/3/large2/391594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48881"/>
            <a:ext cx="4050449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fairfields.hants.sch.uk/assets/handsup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021" y="2931790"/>
            <a:ext cx="1871735" cy="1871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24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en-GB" dirty="0" smtClean="0"/>
              <a:t>Application in schools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124744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2.	A starting point for implementing Michael 	Gove’s vision for the future of ICT education 	in primary schools.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2407889"/>
            <a:ext cx="77768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Scratch enables even young </a:t>
            </a:r>
            <a:r>
              <a:rPr lang="en-GB" sz="2400" dirty="0"/>
              <a:t>children to </a:t>
            </a:r>
            <a:r>
              <a:rPr lang="en-GB" sz="2400" dirty="0" smtClean="0"/>
              <a:t>engage, </a:t>
            </a:r>
            <a:r>
              <a:rPr lang="en-GB" sz="2400" dirty="0"/>
              <a:t>in a very real sense, </a:t>
            </a:r>
            <a:r>
              <a:rPr lang="en-GB" sz="2400" dirty="0" smtClean="0"/>
              <a:t>with the process of computer programming without even realising they are doing so. The process is creative, collaborative, cross-curricular and fun.</a:t>
            </a:r>
            <a:endParaRPr lang="en-GB" sz="2400" dirty="0"/>
          </a:p>
        </p:txBody>
      </p:sp>
      <p:pic>
        <p:nvPicPr>
          <p:cNvPr id="7170" name="Picture 2" descr="http://www.xgbdesign.com/images/main/codebloc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351053"/>
            <a:ext cx="2729839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weather-dimensions.com/tedkaehler/us/ted/scratch-stop-til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581128"/>
            <a:ext cx="3611683" cy="1883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3635896" y="5085184"/>
            <a:ext cx="1224136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06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Good practice in schools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74056" y="1340768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400" dirty="0" smtClean="0"/>
              <a:t> Link it to a curriculum topic being studied.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74056" y="1902022"/>
            <a:ext cx="7218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400" dirty="0" smtClean="0"/>
              <a:t> Paired work.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74056" y="2480320"/>
            <a:ext cx="7422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400" dirty="0" smtClean="0"/>
              <a:t> Start with small, achievable objectives.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17104" y="3140968"/>
            <a:ext cx="7644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itchFamily="34" charset="0"/>
              <a:buChar char="•"/>
            </a:pPr>
            <a:r>
              <a:rPr lang="en-GB" sz="2400" dirty="0" smtClean="0"/>
              <a:t>Give children more autonomy over their work once their confidence with the software is established.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67632" y="4149080"/>
            <a:ext cx="719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400" dirty="0" smtClean="0"/>
              <a:t>Let the children teach each other. A problem shared is a problem halved!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774056" y="5229200"/>
            <a:ext cx="7187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400" dirty="0" smtClean="0"/>
              <a:t>Celebrate their achievements.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633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388</Words>
  <Application>Microsoft Office PowerPoint</Application>
  <PresentationFormat>On-screen Show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Is Michael Gove doing the right thing?</vt:lpstr>
      <vt:lpstr>ICT education needs to change to stay relevant in an increasingly technological and  computer-driven world. We must give our children the skills to understand and control it rather than be controlled by it.</vt:lpstr>
      <vt:lpstr>Children need to know more than how to use basic desktop applications.</vt:lpstr>
      <vt:lpstr>My Scratch project</vt:lpstr>
      <vt:lpstr>Challenges</vt:lpstr>
      <vt:lpstr>Application in schools</vt:lpstr>
      <vt:lpstr>The children’s reaction to seeing Scratch for the first time.</vt:lpstr>
      <vt:lpstr>Application in schools</vt:lpstr>
      <vt:lpstr>Good practice in schools</vt:lpstr>
      <vt:lpstr>Scratch workshop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children’s reaction to seeing Scratch for the first time.</dc:title>
  <dc:creator>Kevin Brill</dc:creator>
  <cp:lastModifiedBy>Kevin Brill</cp:lastModifiedBy>
  <cp:revision>31</cp:revision>
  <cp:lastPrinted>2013-05-29T17:52:42Z</cp:lastPrinted>
  <dcterms:created xsi:type="dcterms:W3CDTF">2013-05-28T09:24:25Z</dcterms:created>
  <dcterms:modified xsi:type="dcterms:W3CDTF">2013-05-29T20:21:54Z</dcterms:modified>
</cp:coreProperties>
</file>