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8" d="100"/>
          <a:sy n="78" d="100"/>
        </p:scale>
        <p:origin x="60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03F77-594C-468D-9B43-82A701959D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54C883-F679-486E-A05B-3086DAC033E3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Year 1 </a:t>
          </a:r>
        </a:p>
        <a:p>
          <a:r>
            <a:rPr lang="en-GB" sz="1600" dirty="0" smtClean="0">
              <a:solidFill>
                <a:schemeClr val="tx1"/>
              </a:solidFill>
            </a:rPr>
            <a:t>Musical Instruments Interactive  Game</a:t>
          </a:r>
          <a:endParaRPr lang="en-GB" sz="1600" dirty="0">
            <a:solidFill>
              <a:schemeClr val="tx1"/>
            </a:solidFill>
          </a:endParaRPr>
        </a:p>
      </dgm:t>
    </dgm:pt>
    <dgm:pt modelId="{2E95A584-24CE-44C3-A0DB-919AF0AE62FF}" type="parTrans" cxnId="{AA3C5B39-BA3B-4796-9618-2682E6FC260C}">
      <dgm:prSet/>
      <dgm:spPr/>
      <dgm:t>
        <a:bodyPr/>
        <a:lstStyle/>
        <a:p>
          <a:endParaRPr lang="en-GB"/>
        </a:p>
      </dgm:t>
    </dgm:pt>
    <dgm:pt modelId="{FC19A475-8920-408B-B434-1BEE2EF11C4D}" type="sibTrans" cxnId="{AA3C5B39-BA3B-4796-9618-2682E6FC260C}">
      <dgm:prSet/>
      <dgm:spPr/>
      <dgm:t>
        <a:bodyPr/>
        <a:lstStyle/>
        <a:p>
          <a:endParaRPr lang="en-GB"/>
        </a:p>
      </dgm:t>
    </dgm:pt>
    <dgm:pt modelId="{A3BC629E-F4CA-453E-9BE2-744023B145C3}" type="asst">
      <dgm:prSet phldrT="[Text]" custT="1"/>
      <dgm:spPr/>
      <dgm:t>
        <a:bodyPr/>
        <a:lstStyle/>
        <a:p>
          <a:r>
            <a:rPr lang="en-GB" sz="2000" dirty="0" err="1" smtClean="0">
              <a:solidFill>
                <a:schemeClr val="tx1"/>
              </a:solidFill>
            </a:rPr>
            <a:t>Chn</a:t>
          </a:r>
          <a:r>
            <a:rPr lang="en-GB" sz="2000" dirty="0" smtClean="0">
              <a:solidFill>
                <a:schemeClr val="tx1"/>
              </a:solidFill>
            </a:rPr>
            <a:t> to recognise common instrument sounds-NC</a:t>
          </a:r>
          <a:endParaRPr lang="en-GB" sz="2000" dirty="0">
            <a:solidFill>
              <a:schemeClr val="tx1"/>
            </a:solidFill>
          </a:endParaRPr>
        </a:p>
      </dgm:t>
    </dgm:pt>
    <dgm:pt modelId="{90C33409-B177-4227-B15F-C66241B57F77}" type="parTrans" cxnId="{0F5AA48D-2E56-4A7F-9D86-6F173C142F54}">
      <dgm:prSet/>
      <dgm:spPr/>
      <dgm:t>
        <a:bodyPr/>
        <a:lstStyle/>
        <a:p>
          <a:endParaRPr lang="en-GB"/>
        </a:p>
      </dgm:t>
    </dgm:pt>
    <dgm:pt modelId="{4F2E952F-85EC-4D88-AAA9-6D7D5EA7172F}" type="sibTrans" cxnId="{0F5AA48D-2E56-4A7F-9D86-6F173C142F54}">
      <dgm:prSet/>
      <dgm:spPr/>
      <dgm:t>
        <a:bodyPr/>
        <a:lstStyle/>
        <a:p>
          <a:endParaRPr lang="en-GB"/>
        </a:p>
      </dgm:t>
    </dgm:pt>
    <dgm:pt modelId="{B995C2B4-C6FC-4FEE-8A67-EC6A7EF337A4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NC-</a:t>
          </a:r>
          <a:r>
            <a:rPr lang="en-GB" sz="1600" dirty="0" err="1" smtClean="0">
              <a:solidFill>
                <a:schemeClr val="tx1"/>
              </a:solidFill>
            </a:rPr>
            <a:t>Chn</a:t>
          </a:r>
          <a:r>
            <a:rPr lang="en-GB" sz="1600" dirty="0" smtClean="0">
              <a:solidFill>
                <a:schemeClr val="tx1"/>
              </a:solidFill>
            </a:rPr>
            <a:t> will recognise the instrument by listening with concentration-NC</a:t>
          </a:r>
          <a:endParaRPr lang="en-GB" sz="1600" dirty="0">
            <a:solidFill>
              <a:schemeClr val="tx1"/>
            </a:solidFill>
          </a:endParaRPr>
        </a:p>
      </dgm:t>
    </dgm:pt>
    <dgm:pt modelId="{931DCE24-85C0-451A-BE4C-8E75FB43C5CA}" type="parTrans" cxnId="{3458DABB-01CA-4E9C-84FB-C1F3A251D841}">
      <dgm:prSet/>
      <dgm:spPr/>
      <dgm:t>
        <a:bodyPr/>
        <a:lstStyle/>
        <a:p>
          <a:endParaRPr lang="en-GB"/>
        </a:p>
      </dgm:t>
    </dgm:pt>
    <dgm:pt modelId="{C9457CBC-FD85-4423-B9CB-1814B5ED0AB1}" type="sibTrans" cxnId="{3458DABB-01CA-4E9C-84FB-C1F3A251D841}">
      <dgm:prSet/>
      <dgm:spPr/>
      <dgm:t>
        <a:bodyPr/>
        <a:lstStyle/>
        <a:p>
          <a:endParaRPr lang="en-GB"/>
        </a:p>
      </dgm:t>
    </dgm:pt>
    <dgm:pt modelId="{DDD4A802-10CA-47C5-BA10-5CFD635C421C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Experiment with and create select and combine sounds-NC</a:t>
          </a:r>
          <a:endParaRPr lang="en-GB" sz="1600" dirty="0">
            <a:solidFill>
              <a:schemeClr val="tx1"/>
            </a:solidFill>
          </a:endParaRPr>
        </a:p>
      </dgm:t>
    </dgm:pt>
    <dgm:pt modelId="{A3F10907-2FD9-4E38-A2AB-649662897592}" type="parTrans" cxnId="{785136EE-F9CB-433A-A8FD-6296C275A2F3}">
      <dgm:prSet/>
      <dgm:spPr/>
      <dgm:t>
        <a:bodyPr/>
        <a:lstStyle/>
        <a:p>
          <a:endParaRPr lang="en-GB"/>
        </a:p>
      </dgm:t>
    </dgm:pt>
    <dgm:pt modelId="{3AFEF3B1-1CDA-4708-8FC8-ABBEF1E79992}" type="sibTrans" cxnId="{785136EE-F9CB-433A-A8FD-6296C275A2F3}">
      <dgm:prSet/>
      <dgm:spPr/>
      <dgm:t>
        <a:bodyPr/>
        <a:lstStyle/>
        <a:p>
          <a:endParaRPr lang="en-GB"/>
        </a:p>
      </dgm:t>
    </dgm:pt>
    <dgm:pt modelId="{E1AEBC81-8019-47CE-9AB5-2B54C156DAC5}">
      <dgm:prSet phldrT="[Text]" custT="1"/>
      <dgm:spPr/>
      <dgm:t>
        <a:bodyPr/>
        <a:lstStyle/>
        <a:p>
          <a:r>
            <a:rPr lang="en-GB" sz="1600" dirty="0" err="1" smtClean="0">
              <a:solidFill>
                <a:schemeClr val="tx1"/>
              </a:solidFill>
            </a:rPr>
            <a:t>Chn</a:t>
          </a:r>
          <a:r>
            <a:rPr lang="en-GB" sz="1600" dirty="0" smtClean="0">
              <a:solidFill>
                <a:schemeClr val="tx1"/>
              </a:solidFill>
            </a:rPr>
            <a:t> will incorporate all elements  use algorithms </a:t>
          </a:r>
        </a:p>
        <a:p>
          <a:r>
            <a:rPr lang="en-GB" sz="1600" dirty="0" smtClean="0">
              <a:solidFill>
                <a:schemeClr val="tx1"/>
              </a:solidFill>
            </a:rPr>
            <a:t>Create debug simple program</a:t>
          </a:r>
        </a:p>
        <a:p>
          <a:r>
            <a:rPr lang="en-GB" sz="1600" dirty="0" smtClean="0">
              <a:solidFill>
                <a:schemeClr val="tx1"/>
              </a:solidFill>
            </a:rPr>
            <a:t>Predict the behaviour of </a:t>
          </a:r>
          <a:r>
            <a:rPr lang="en-GB" sz="1600" smtClean="0">
              <a:solidFill>
                <a:schemeClr val="tx1"/>
              </a:solidFill>
            </a:rPr>
            <a:t>simple programs-NC</a:t>
          </a:r>
          <a:endParaRPr lang="en-GB" sz="1600" dirty="0">
            <a:solidFill>
              <a:schemeClr val="tx1"/>
            </a:solidFill>
          </a:endParaRPr>
        </a:p>
      </dgm:t>
    </dgm:pt>
    <dgm:pt modelId="{5E086DA1-B758-4B83-8D07-343ED08BBFDE}" type="parTrans" cxnId="{46E51E4C-90C0-4FE8-BAED-8C5E15FDA196}">
      <dgm:prSet/>
      <dgm:spPr/>
      <dgm:t>
        <a:bodyPr/>
        <a:lstStyle/>
        <a:p>
          <a:endParaRPr lang="en-GB"/>
        </a:p>
      </dgm:t>
    </dgm:pt>
    <dgm:pt modelId="{D762C1EF-323A-4598-9847-E091A044FDE9}" type="sibTrans" cxnId="{46E51E4C-90C0-4FE8-BAED-8C5E15FDA196}">
      <dgm:prSet/>
      <dgm:spPr/>
      <dgm:t>
        <a:bodyPr/>
        <a:lstStyle/>
        <a:p>
          <a:endParaRPr lang="en-GB"/>
        </a:p>
      </dgm:t>
    </dgm:pt>
    <dgm:pt modelId="{B553414D-CEA4-4CC7-872B-502546EE57D9}" type="asst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Play tuned and </a:t>
          </a:r>
          <a:r>
            <a:rPr lang="en-GB" sz="2000" dirty="0" err="1" smtClean="0">
              <a:solidFill>
                <a:schemeClr val="tx1"/>
              </a:solidFill>
            </a:rPr>
            <a:t>untuned</a:t>
          </a:r>
          <a:r>
            <a:rPr lang="en-GB" sz="2000" dirty="0" smtClean="0">
              <a:solidFill>
                <a:schemeClr val="tx1"/>
              </a:solidFill>
            </a:rPr>
            <a:t> instruments musically-NC</a:t>
          </a:r>
          <a:endParaRPr lang="en-GB" sz="2000" dirty="0">
            <a:solidFill>
              <a:schemeClr val="tx1"/>
            </a:solidFill>
          </a:endParaRPr>
        </a:p>
      </dgm:t>
    </dgm:pt>
    <dgm:pt modelId="{53EF33B4-9354-4A6A-92B9-87C6619DA23C}" type="parTrans" cxnId="{9FA532AE-31D9-47D3-9AB3-661C0DF128CC}">
      <dgm:prSet/>
      <dgm:spPr/>
      <dgm:t>
        <a:bodyPr/>
        <a:lstStyle/>
        <a:p>
          <a:endParaRPr lang="en-GB"/>
        </a:p>
      </dgm:t>
    </dgm:pt>
    <dgm:pt modelId="{5E9762E2-BD94-4CE2-AE67-7355922871AC}" type="sibTrans" cxnId="{9FA532AE-31D9-47D3-9AB3-661C0DF128CC}">
      <dgm:prSet/>
      <dgm:spPr/>
      <dgm:t>
        <a:bodyPr/>
        <a:lstStyle/>
        <a:p>
          <a:endParaRPr lang="en-GB"/>
        </a:p>
      </dgm:t>
    </dgm:pt>
    <dgm:pt modelId="{41AF64C4-4509-45DE-AD89-8C1FE4666738}" type="pres">
      <dgm:prSet presAssocID="{EAE03F77-594C-468D-9B43-82A701959D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5444D6-B52D-4EBB-BAD8-483B0D2C620B}" type="pres">
      <dgm:prSet presAssocID="{6154C883-F679-486E-A05B-3086DAC033E3}" presName="hierRoot1" presStyleCnt="0">
        <dgm:presLayoutVars>
          <dgm:hierBranch val="init"/>
        </dgm:presLayoutVars>
      </dgm:prSet>
      <dgm:spPr/>
    </dgm:pt>
    <dgm:pt modelId="{331063C3-15B4-4317-8115-AFA93DE0E128}" type="pres">
      <dgm:prSet presAssocID="{6154C883-F679-486E-A05B-3086DAC033E3}" presName="rootComposite1" presStyleCnt="0"/>
      <dgm:spPr/>
    </dgm:pt>
    <dgm:pt modelId="{2821F459-7770-411F-94E1-5EA92A4D62CD}" type="pres">
      <dgm:prSet presAssocID="{6154C883-F679-486E-A05B-3086DAC033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6074FB-0D9F-49E0-A606-C74539A9AA75}" type="pres">
      <dgm:prSet presAssocID="{6154C883-F679-486E-A05B-3086DAC033E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F2F6525-F5E9-4856-882B-A58944CFA7CB}" type="pres">
      <dgm:prSet presAssocID="{6154C883-F679-486E-A05B-3086DAC033E3}" presName="hierChild2" presStyleCnt="0"/>
      <dgm:spPr/>
    </dgm:pt>
    <dgm:pt modelId="{904303A7-07B2-47F4-A886-E33E5EFA8198}" type="pres">
      <dgm:prSet presAssocID="{931DCE24-85C0-451A-BE4C-8E75FB43C5CA}" presName="Name37" presStyleLbl="parChTrans1D2" presStyleIdx="0" presStyleCnt="5"/>
      <dgm:spPr/>
      <dgm:t>
        <a:bodyPr/>
        <a:lstStyle/>
        <a:p>
          <a:endParaRPr lang="en-GB"/>
        </a:p>
      </dgm:t>
    </dgm:pt>
    <dgm:pt modelId="{BF70A6B3-0AC9-41F2-93A9-6F30FDABDEA1}" type="pres">
      <dgm:prSet presAssocID="{B995C2B4-C6FC-4FEE-8A67-EC6A7EF337A4}" presName="hierRoot2" presStyleCnt="0">
        <dgm:presLayoutVars>
          <dgm:hierBranch val="init"/>
        </dgm:presLayoutVars>
      </dgm:prSet>
      <dgm:spPr/>
    </dgm:pt>
    <dgm:pt modelId="{7C1711F8-E858-4892-B208-FD82C1787E56}" type="pres">
      <dgm:prSet presAssocID="{B995C2B4-C6FC-4FEE-8A67-EC6A7EF337A4}" presName="rootComposite" presStyleCnt="0"/>
      <dgm:spPr/>
    </dgm:pt>
    <dgm:pt modelId="{88BD92B2-189E-427E-961E-027EC974347E}" type="pres">
      <dgm:prSet presAssocID="{B995C2B4-C6FC-4FEE-8A67-EC6A7EF337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935710-6C83-46BF-A7FF-EC54B10A3EDC}" type="pres">
      <dgm:prSet presAssocID="{B995C2B4-C6FC-4FEE-8A67-EC6A7EF337A4}" presName="rootConnector" presStyleLbl="node2" presStyleIdx="0" presStyleCnt="3"/>
      <dgm:spPr/>
      <dgm:t>
        <a:bodyPr/>
        <a:lstStyle/>
        <a:p>
          <a:endParaRPr lang="en-GB"/>
        </a:p>
      </dgm:t>
    </dgm:pt>
    <dgm:pt modelId="{ADF8986B-88EE-48C2-AA44-4406D9C72E1F}" type="pres">
      <dgm:prSet presAssocID="{B995C2B4-C6FC-4FEE-8A67-EC6A7EF337A4}" presName="hierChild4" presStyleCnt="0"/>
      <dgm:spPr/>
    </dgm:pt>
    <dgm:pt modelId="{C929AA09-71A4-4780-B9A9-2AEF9EBF6590}" type="pres">
      <dgm:prSet presAssocID="{B995C2B4-C6FC-4FEE-8A67-EC6A7EF337A4}" presName="hierChild5" presStyleCnt="0"/>
      <dgm:spPr/>
    </dgm:pt>
    <dgm:pt modelId="{378314F3-EEF0-4EF7-B03B-E96CC5E16AF4}" type="pres">
      <dgm:prSet presAssocID="{A3F10907-2FD9-4E38-A2AB-649662897592}" presName="Name37" presStyleLbl="parChTrans1D2" presStyleIdx="1" presStyleCnt="5"/>
      <dgm:spPr/>
      <dgm:t>
        <a:bodyPr/>
        <a:lstStyle/>
        <a:p>
          <a:endParaRPr lang="en-GB"/>
        </a:p>
      </dgm:t>
    </dgm:pt>
    <dgm:pt modelId="{25C22EF2-7B89-458D-8B14-706D2B6FABD3}" type="pres">
      <dgm:prSet presAssocID="{DDD4A802-10CA-47C5-BA10-5CFD635C421C}" presName="hierRoot2" presStyleCnt="0">
        <dgm:presLayoutVars>
          <dgm:hierBranch val="init"/>
        </dgm:presLayoutVars>
      </dgm:prSet>
      <dgm:spPr/>
    </dgm:pt>
    <dgm:pt modelId="{2B89FBEB-AE33-4D5C-B1B6-462FE6664CB7}" type="pres">
      <dgm:prSet presAssocID="{DDD4A802-10CA-47C5-BA10-5CFD635C421C}" presName="rootComposite" presStyleCnt="0"/>
      <dgm:spPr/>
    </dgm:pt>
    <dgm:pt modelId="{65A195C4-A1FF-473A-9971-34BD0C3FFA0D}" type="pres">
      <dgm:prSet presAssocID="{DDD4A802-10CA-47C5-BA10-5CFD635C421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6D75D2-F4DB-4911-981B-27F847E1EC52}" type="pres">
      <dgm:prSet presAssocID="{DDD4A802-10CA-47C5-BA10-5CFD635C421C}" presName="rootConnector" presStyleLbl="node2" presStyleIdx="1" presStyleCnt="3"/>
      <dgm:spPr/>
      <dgm:t>
        <a:bodyPr/>
        <a:lstStyle/>
        <a:p>
          <a:endParaRPr lang="en-GB"/>
        </a:p>
      </dgm:t>
    </dgm:pt>
    <dgm:pt modelId="{0E412391-5C3A-4D8E-BF39-BDB1882E6890}" type="pres">
      <dgm:prSet presAssocID="{DDD4A802-10CA-47C5-BA10-5CFD635C421C}" presName="hierChild4" presStyleCnt="0"/>
      <dgm:spPr/>
    </dgm:pt>
    <dgm:pt modelId="{E78422D0-D3CA-440C-B6CC-4766417BD954}" type="pres">
      <dgm:prSet presAssocID="{DDD4A802-10CA-47C5-BA10-5CFD635C421C}" presName="hierChild5" presStyleCnt="0"/>
      <dgm:spPr/>
    </dgm:pt>
    <dgm:pt modelId="{C00168C9-B210-4DB6-AADA-BDB2DDB0D580}" type="pres">
      <dgm:prSet presAssocID="{5E086DA1-B758-4B83-8D07-343ED08BBFDE}" presName="Name37" presStyleLbl="parChTrans1D2" presStyleIdx="2" presStyleCnt="5"/>
      <dgm:spPr/>
      <dgm:t>
        <a:bodyPr/>
        <a:lstStyle/>
        <a:p>
          <a:endParaRPr lang="en-GB"/>
        </a:p>
      </dgm:t>
    </dgm:pt>
    <dgm:pt modelId="{982B6DDC-EE3A-46F7-A328-F0CE4A2F2C9E}" type="pres">
      <dgm:prSet presAssocID="{E1AEBC81-8019-47CE-9AB5-2B54C156DAC5}" presName="hierRoot2" presStyleCnt="0">
        <dgm:presLayoutVars>
          <dgm:hierBranch val="init"/>
        </dgm:presLayoutVars>
      </dgm:prSet>
      <dgm:spPr/>
    </dgm:pt>
    <dgm:pt modelId="{75BD3BFB-74A1-44EA-97E6-0EF27753F15D}" type="pres">
      <dgm:prSet presAssocID="{E1AEBC81-8019-47CE-9AB5-2B54C156DAC5}" presName="rootComposite" presStyleCnt="0"/>
      <dgm:spPr/>
    </dgm:pt>
    <dgm:pt modelId="{6F9AC2DD-D735-45AC-9F97-9F5D3C392AA1}" type="pres">
      <dgm:prSet presAssocID="{E1AEBC81-8019-47CE-9AB5-2B54C156DAC5}" presName="rootText" presStyleLbl="node2" presStyleIdx="2" presStyleCnt="3" custScaleX="1169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23F382-DE1B-4A75-B411-D474F44FDD0F}" type="pres">
      <dgm:prSet presAssocID="{E1AEBC81-8019-47CE-9AB5-2B54C156DAC5}" presName="rootConnector" presStyleLbl="node2" presStyleIdx="2" presStyleCnt="3"/>
      <dgm:spPr/>
      <dgm:t>
        <a:bodyPr/>
        <a:lstStyle/>
        <a:p>
          <a:endParaRPr lang="en-GB"/>
        </a:p>
      </dgm:t>
    </dgm:pt>
    <dgm:pt modelId="{56A5D3D8-339D-4FF9-AD0B-B49B302A5E58}" type="pres">
      <dgm:prSet presAssocID="{E1AEBC81-8019-47CE-9AB5-2B54C156DAC5}" presName="hierChild4" presStyleCnt="0"/>
      <dgm:spPr/>
    </dgm:pt>
    <dgm:pt modelId="{7CE55251-CE77-4A5C-BA1B-CD6FED2EF4A0}" type="pres">
      <dgm:prSet presAssocID="{E1AEBC81-8019-47CE-9AB5-2B54C156DAC5}" presName="hierChild5" presStyleCnt="0"/>
      <dgm:spPr/>
    </dgm:pt>
    <dgm:pt modelId="{85FD09BC-FB2C-4B14-8471-BC5FEF401595}" type="pres">
      <dgm:prSet presAssocID="{6154C883-F679-486E-A05B-3086DAC033E3}" presName="hierChild3" presStyleCnt="0"/>
      <dgm:spPr/>
    </dgm:pt>
    <dgm:pt modelId="{9FFC48FF-77C2-4F4D-99F6-792D4D633875}" type="pres">
      <dgm:prSet presAssocID="{90C33409-B177-4227-B15F-C66241B57F77}" presName="Name111" presStyleLbl="parChTrans1D2" presStyleIdx="3" presStyleCnt="5"/>
      <dgm:spPr/>
      <dgm:t>
        <a:bodyPr/>
        <a:lstStyle/>
        <a:p>
          <a:endParaRPr lang="en-GB"/>
        </a:p>
      </dgm:t>
    </dgm:pt>
    <dgm:pt modelId="{751F02F4-77EC-423E-AA35-D0D66B339B0B}" type="pres">
      <dgm:prSet presAssocID="{A3BC629E-F4CA-453E-9BE2-744023B145C3}" presName="hierRoot3" presStyleCnt="0">
        <dgm:presLayoutVars>
          <dgm:hierBranch val="init"/>
        </dgm:presLayoutVars>
      </dgm:prSet>
      <dgm:spPr/>
    </dgm:pt>
    <dgm:pt modelId="{D6ADF61A-B273-4A2B-90A0-2F245B613AFB}" type="pres">
      <dgm:prSet presAssocID="{A3BC629E-F4CA-453E-9BE2-744023B145C3}" presName="rootComposite3" presStyleCnt="0"/>
      <dgm:spPr/>
    </dgm:pt>
    <dgm:pt modelId="{539ABC2C-157E-458A-8648-4A7062C8594D}" type="pres">
      <dgm:prSet presAssocID="{A3BC629E-F4CA-453E-9BE2-744023B145C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633AA6-F12E-4434-AE8F-D08D6CC893C9}" type="pres">
      <dgm:prSet presAssocID="{A3BC629E-F4CA-453E-9BE2-744023B145C3}" presName="rootConnector3" presStyleLbl="asst1" presStyleIdx="0" presStyleCnt="2"/>
      <dgm:spPr/>
      <dgm:t>
        <a:bodyPr/>
        <a:lstStyle/>
        <a:p>
          <a:endParaRPr lang="en-GB"/>
        </a:p>
      </dgm:t>
    </dgm:pt>
    <dgm:pt modelId="{D8576610-3B4A-4035-893A-E88392A7083C}" type="pres">
      <dgm:prSet presAssocID="{A3BC629E-F4CA-453E-9BE2-744023B145C3}" presName="hierChild6" presStyleCnt="0"/>
      <dgm:spPr/>
    </dgm:pt>
    <dgm:pt modelId="{6694E6EE-113B-461B-AE74-6129687F1061}" type="pres">
      <dgm:prSet presAssocID="{A3BC629E-F4CA-453E-9BE2-744023B145C3}" presName="hierChild7" presStyleCnt="0"/>
      <dgm:spPr/>
    </dgm:pt>
    <dgm:pt modelId="{43F9A014-DC08-4929-8B2A-DBB050185740}" type="pres">
      <dgm:prSet presAssocID="{53EF33B4-9354-4A6A-92B9-87C6619DA23C}" presName="Name111" presStyleLbl="parChTrans1D2" presStyleIdx="4" presStyleCnt="5"/>
      <dgm:spPr/>
      <dgm:t>
        <a:bodyPr/>
        <a:lstStyle/>
        <a:p>
          <a:endParaRPr lang="en-GB"/>
        </a:p>
      </dgm:t>
    </dgm:pt>
    <dgm:pt modelId="{DE5BEC43-0E82-430A-AD0A-3D1E7F919ED1}" type="pres">
      <dgm:prSet presAssocID="{B553414D-CEA4-4CC7-872B-502546EE57D9}" presName="hierRoot3" presStyleCnt="0">
        <dgm:presLayoutVars>
          <dgm:hierBranch val="init"/>
        </dgm:presLayoutVars>
      </dgm:prSet>
      <dgm:spPr/>
    </dgm:pt>
    <dgm:pt modelId="{2B788674-49F3-4BBB-81CB-467ECE0B01B6}" type="pres">
      <dgm:prSet presAssocID="{B553414D-CEA4-4CC7-872B-502546EE57D9}" presName="rootComposite3" presStyleCnt="0"/>
      <dgm:spPr/>
    </dgm:pt>
    <dgm:pt modelId="{28256199-EC83-46EB-B37A-A65479B31C87}" type="pres">
      <dgm:prSet presAssocID="{B553414D-CEA4-4CC7-872B-502546EE57D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621F6E-12FD-4DB8-9148-120766CA39F0}" type="pres">
      <dgm:prSet presAssocID="{B553414D-CEA4-4CC7-872B-502546EE57D9}" presName="rootConnector3" presStyleLbl="asst1" presStyleIdx="1" presStyleCnt="2"/>
      <dgm:spPr/>
      <dgm:t>
        <a:bodyPr/>
        <a:lstStyle/>
        <a:p>
          <a:endParaRPr lang="en-GB"/>
        </a:p>
      </dgm:t>
    </dgm:pt>
    <dgm:pt modelId="{91E9C3B3-489C-4505-88A9-9A8C969E6670}" type="pres">
      <dgm:prSet presAssocID="{B553414D-CEA4-4CC7-872B-502546EE57D9}" presName="hierChild6" presStyleCnt="0"/>
      <dgm:spPr/>
    </dgm:pt>
    <dgm:pt modelId="{8030A63C-8CB2-40EC-87B5-6C882D7C736E}" type="pres">
      <dgm:prSet presAssocID="{B553414D-CEA4-4CC7-872B-502546EE57D9}" presName="hierChild7" presStyleCnt="0"/>
      <dgm:spPr/>
    </dgm:pt>
  </dgm:ptLst>
  <dgm:cxnLst>
    <dgm:cxn modelId="{699C8BB8-AB35-4B9B-8B93-C023197BEE85}" type="presOf" srcId="{B553414D-CEA4-4CC7-872B-502546EE57D9}" destId="{28256199-EC83-46EB-B37A-A65479B31C87}" srcOrd="0" destOrd="0" presId="urn:microsoft.com/office/officeart/2005/8/layout/orgChart1"/>
    <dgm:cxn modelId="{9FA532AE-31D9-47D3-9AB3-661C0DF128CC}" srcId="{6154C883-F679-486E-A05B-3086DAC033E3}" destId="{B553414D-CEA4-4CC7-872B-502546EE57D9}" srcOrd="4" destOrd="0" parTransId="{53EF33B4-9354-4A6A-92B9-87C6619DA23C}" sibTransId="{5E9762E2-BD94-4CE2-AE67-7355922871AC}"/>
    <dgm:cxn modelId="{D65AC118-2BAD-41B9-8A68-1BE9C9A1916C}" type="presOf" srcId="{E1AEBC81-8019-47CE-9AB5-2B54C156DAC5}" destId="{6F9AC2DD-D735-45AC-9F97-9F5D3C392AA1}" srcOrd="0" destOrd="0" presId="urn:microsoft.com/office/officeart/2005/8/layout/orgChart1"/>
    <dgm:cxn modelId="{26260199-B061-4105-A055-8F54203C294B}" type="presOf" srcId="{DDD4A802-10CA-47C5-BA10-5CFD635C421C}" destId="{65A195C4-A1FF-473A-9971-34BD0C3FFA0D}" srcOrd="0" destOrd="0" presId="urn:microsoft.com/office/officeart/2005/8/layout/orgChart1"/>
    <dgm:cxn modelId="{E1228040-2269-4970-A2CB-717E832E1B7F}" type="presOf" srcId="{B995C2B4-C6FC-4FEE-8A67-EC6A7EF337A4}" destId="{88BD92B2-189E-427E-961E-027EC974347E}" srcOrd="0" destOrd="0" presId="urn:microsoft.com/office/officeart/2005/8/layout/orgChart1"/>
    <dgm:cxn modelId="{8AE1C1ED-8B87-49CE-BE7F-A7A9DCB96FFA}" type="presOf" srcId="{53EF33B4-9354-4A6A-92B9-87C6619DA23C}" destId="{43F9A014-DC08-4929-8B2A-DBB050185740}" srcOrd="0" destOrd="0" presId="urn:microsoft.com/office/officeart/2005/8/layout/orgChart1"/>
    <dgm:cxn modelId="{46E51E4C-90C0-4FE8-BAED-8C5E15FDA196}" srcId="{6154C883-F679-486E-A05B-3086DAC033E3}" destId="{E1AEBC81-8019-47CE-9AB5-2B54C156DAC5}" srcOrd="3" destOrd="0" parTransId="{5E086DA1-B758-4B83-8D07-343ED08BBFDE}" sibTransId="{D762C1EF-323A-4598-9847-E091A044FDE9}"/>
    <dgm:cxn modelId="{3EBCA4E5-C487-4279-8BAE-44A127DC4053}" type="presOf" srcId="{6154C883-F679-486E-A05B-3086DAC033E3}" destId="{566074FB-0D9F-49E0-A606-C74539A9AA75}" srcOrd="1" destOrd="0" presId="urn:microsoft.com/office/officeart/2005/8/layout/orgChart1"/>
    <dgm:cxn modelId="{52813C5C-7D77-4096-BCAB-3DC54A4A98E4}" type="presOf" srcId="{A3BC629E-F4CA-453E-9BE2-744023B145C3}" destId="{539ABC2C-157E-458A-8648-4A7062C8594D}" srcOrd="0" destOrd="0" presId="urn:microsoft.com/office/officeart/2005/8/layout/orgChart1"/>
    <dgm:cxn modelId="{3E75DFB3-86DC-40E7-B01F-7D20458305A0}" type="presOf" srcId="{B553414D-CEA4-4CC7-872B-502546EE57D9}" destId="{A1621F6E-12FD-4DB8-9148-120766CA39F0}" srcOrd="1" destOrd="0" presId="urn:microsoft.com/office/officeart/2005/8/layout/orgChart1"/>
    <dgm:cxn modelId="{E5BE84AD-2E63-40B9-8EAB-DBB655BDE65C}" type="presOf" srcId="{6154C883-F679-486E-A05B-3086DAC033E3}" destId="{2821F459-7770-411F-94E1-5EA92A4D62CD}" srcOrd="0" destOrd="0" presId="urn:microsoft.com/office/officeart/2005/8/layout/orgChart1"/>
    <dgm:cxn modelId="{C3711D91-057C-45AB-9F0D-A71BFEE2D9C1}" type="presOf" srcId="{EAE03F77-594C-468D-9B43-82A701959DF4}" destId="{41AF64C4-4509-45DE-AD89-8C1FE4666738}" srcOrd="0" destOrd="0" presId="urn:microsoft.com/office/officeart/2005/8/layout/orgChart1"/>
    <dgm:cxn modelId="{8A4CF458-39C2-47F7-BC52-F72FBDD2B052}" type="presOf" srcId="{A3BC629E-F4CA-453E-9BE2-744023B145C3}" destId="{84633AA6-F12E-4434-AE8F-D08D6CC893C9}" srcOrd="1" destOrd="0" presId="urn:microsoft.com/office/officeart/2005/8/layout/orgChart1"/>
    <dgm:cxn modelId="{AA3C5B39-BA3B-4796-9618-2682E6FC260C}" srcId="{EAE03F77-594C-468D-9B43-82A701959DF4}" destId="{6154C883-F679-486E-A05B-3086DAC033E3}" srcOrd="0" destOrd="0" parTransId="{2E95A584-24CE-44C3-A0DB-919AF0AE62FF}" sibTransId="{FC19A475-8920-408B-B434-1BEE2EF11C4D}"/>
    <dgm:cxn modelId="{3458DABB-01CA-4E9C-84FB-C1F3A251D841}" srcId="{6154C883-F679-486E-A05B-3086DAC033E3}" destId="{B995C2B4-C6FC-4FEE-8A67-EC6A7EF337A4}" srcOrd="1" destOrd="0" parTransId="{931DCE24-85C0-451A-BE4C-8E75FB43C5CA}" sibTransId="{C9457CBC-FD85-4423-B9CB-1814B5ED0AB1}"/>
    <dgm:cxn modelId="{021F65A8-0B33-4919-B892-2C4281A51492}" type="presOf" srcId="{A3F10907-2FD9-4E38-A2AB-649662897592}" destId="{378314F3-EEF0-4EF7-B03B-E96CC5E16AF4}" srcOrd="0" destOrd="0" presId="urn:microsoft.com/office/officeart/2005/8/layout/orgChart1"/>
    <dgm:cxn modelId="{3F100217-6FB1-4D53-A885-E4D6E6A6DF98}" type="presOf" srcId="{90C33409-B177-4227-B15F-C66241B57F77}" destId="{9FFC48FF-77C2-4F4D-99F6-792D4D633875}" srcOrd="0" destOrd="0" presId="urn:microsoft.com/office/officeart/2005/8/layout/orgChart1"/>
    <dgm:cxn modelId="{8A38939E-2735-4E89-842F-E9A9F544F14E}" type="presOf" srcId="{5E086DA1-B758-4B83-8D07-343ED08BBFDE}" destId="{C00168C9-B210-4DB6-AADA-BDB2DDB0D580}" srcOrd="0" destOrd="0" presId="urn:microsoft.com/office/officeart/2005/8/layout/orgChart1"/>
    <dgm:cxn modelId="{7BD6ADA6-3416-4896-B92B-FD34A962B3AE}" type="presOf" srcId="{DDD4A802-10CA-47C5-BA10-5CFD635C421C}" destId="{AB6D75D2-F4DB-4911-981B-27F847E1EC52}" srcOrd="1" destOrd="0" presId="urn:microsoft.com/office/officeart/2005/8/layout/orgChart1"/>
    <dgm:cxn modelId="{0F5AA48D-2E56-4A7F-9D86-6F173C142F54}" srcId="{6154C883-F679-486E-A05B-3086DAC033E3}" destId="{A3BC629E-F4CA-453E-9BE2-744023B145C3}" srcOrd="0" destOrd="0" parTransId="{90C33409-B177-4227-B15F-C66241B57F77}" sibTransId="{4F2E952F-85EC-4D88-AAA9-6D7D5EA7172F}"/>
    <dgm:cxn modelId="{785136EE-F9CB-433A-A8FD-6296C275A2F3}" srcId="{6154C883-F679-486E-A05B-3086DAC033E3}" destId="{DDD4A802-10CA-47C5-BA10-5CFD635C421C}" srcOrd="2" destOrd="0" parTransId="{A3F10907-2FD9-4E38-A2AB-649662897592}" sibTransId="{3AFEF3B1-1CDA-4708-8FC8-ABBEF1E79992}"/>
    <dgm:cxn modelId="{61252B84-D57E-4DE3-BC55-9BF742024657}" type="presOf" srcId="{931DCE24-85C0-451A-BE4C-8E75FB43C5CA}" destId="{904303A7-07B2-47F4-A886-E33E5EFA8198}" srcOrd="0" destOrd="0" presId="urn:microsoft.com/office/officeart/2005/8/layout/orgChart1"/>
    <dgm:cxn modelId="{7D0FE927-9173-43EA-BF19-9309B491E70D}" type="presOf" srcId="{B995C2B4-C6FC-4FEE-8A67-EC6A7EF337A4}" destId="{58935710-6C83-46BF-A7FF-EC54B10A3EDC}" srcOrd="1" destOrd="0" presId="urn:microsoft.com/office/officeart/2005/8/layout/orgChart1"/>
    <dgm:cxn modelId="{C71F22BD-D267-48AF-9B7B-56B22317B632}" type="presOf" srcId="{E1AEBC81-8019-47CE-9AB5-2B54C156DAC5}" destId="{5523F382-DE1B-4A75-B411-D474F44FDD0F}" srcOrd="1" destOrd="0" presId="urn:microsoft.com/office/officeart/2005/8/layout/orgChart1"/>
    <dgm:cxn modelId="{F9222336-CD7A-471A-AAE8-A71D21DA7743}" type="presParOf" srcId="{41AF64C4-4509-45DE-AD89-8C1FE4666738}" destId="{425444D6-B52D-4EBB-BAD8-483B0D2C620B}" srcOrd="0" destOrd="0" presId="urn:microsoft.com/office/officeart/2005/8/layout/orgChart1"/>
    <dgm:cxn modelId="{C84298F7-E355-428F-BE75-EB296442C3A9}" type="presParOf" srcId="{425444D6-B52D-4EBB-BAD8-483B0D2C620B}" destId="{331063C3-15B4-4317-8115-AFA93DE0E128}" srcOrd="0" destOrd="0" presId="urn:microsoft.com/office/officeart/2005/8/layout/orgChart1"/>
    <dgm:cxn modelId="{C04CBB8A-28CD-416C-AB9F-863BAE28D534}" type="presParOf" srcId="{331063C3-15B4-4317-8115-AFA93DE0E128}" destId="{2821F459-7770-411F-94E1-5EA92A4D62CD}" srcOrd="0" destOrd="0" presId="urn:microsoft.com/office/officeart/2005/8/layout/orgChart1"/>
    <dgm:cxn modelId="{007DCE8C-64F7-40F9-A85B-CB5A46F60199}" type="presParOf" srcId="{331063C3-15B4-4317-8115-AFA93DE0E128}" destId="{566074FB-0D9F-49E0-A606-C74539A9AA75}" srcOrd="1" destOrd="0" presId="urn:microsoft.com/office/officeart/2005/8/layout/orgChart1"/>
    <dgm:cxn modelId="{873F37C6-7EE5-45DB-97DD-E9573E07773C}" type="presParOf" srcId="{425444D6-B52D-4EBB-BAD8-483B0D2C620B}" destId="{4F2F6525-F5E9-4856-882B-A58944CFA7CB}" srcOrd="1" destOrd="0" presId="urn:microsoft.com/office/officeart/2005/8/layout/orgChart1"/>
    <dgm:cxn modelId="{68C3AA26-5866-48D1-AD97-17352802DF9D}" type="presParOf" srcId="{4F2F6525-F5E9-4856-882B-A58944CFA7CB}" destId="{904303A7-07B2-47F4-A886-E33E5EFA8198}" srcOrd="0" destOrd="0" presId="urn:microsoft.com/office/officeart/2005/8/layout/orgChart1"/>
    <dgm:cxn modelId="{A7E2825C-2F6C-4CBD-AAE1-CE9F372E9A6A}" type="presParOf" srcId="{4F2F6525-F5E9-4856-882B-A58944CFA7CB}" destId="{BF70A6B3-0AC9-41F2-93A9-6F30FDABDEA1}" srcOrd="1" destOrd="0" presId="urn:microsoft.com/office/officeart/2005/8/layout/orgChart1"/>
    <dgm:cxn modelId="{DD06202A-3F6F-4CA8-AEBE-1CE8F2726819}" type="presParOf" srcId="{BF70A6B3-0AC9-41F2-93A9-6F30FDABDEA1}" destId="{7C1711F8-E858-4892-B208-FD82C1787E56}" srcOrd="0" destOrd="0" presId="urn:microsoft.com/office/officeart/2005/8/layout/orgChart1"/>
    <dgm:cxn modelId="{2BBB2F1D-6A89-4F75-9679-F6018AE80567}" type="presParOf" srcId="{7C1711F8-E858-4892-B208-FD82C1787E56}" destId="{88BD92B2-189E-427E-961E-027EC974347E}" srcOrd="0" destOrd="0" presId="urn:microsoft.com/office/officeart/2005/8/layout/orgChart1"/>
    <dgm:cxn modelId="{DF3D6062-B68A-4387-B84D-B889B6C01719}" type="presParOf" srcId="{7C1711F8-E858-4892-B208-FD82C1787E56}" destId="{58935710-6C83-46BF-A7FF-EC54B10A3EDC}" srcOrd="1" destOrd="0" presId="urn:microsoft.com/office/officeart/2005/8/layout/orgChart1"/>
    <dgm:cxn modelId="{A94B2FBB-748A-4E32-B686-34D7737DCFCD}" type="presParOf" srcId="{BF70A6B3-0AC9-41F2-93A9-6F30FDABDEA1}" destId="{ADF8986B-88EE-48C2-AA44-4406D9C72E1F}" srcOrd="1" destOrd="0" presId="urn:microsoft.com/office/officeart/2005/8/layout/orgChart1"/>
    <dgm:cxn modelId="{94D9BEDA-8E5F-4035-A6B8-3CF088D53068}" type="presParOf" srcId="{BF70A6B3-0AC9-41F2-93A9-6F30FDABDEA1}" destId="{C929AA09-71A4-4780-B9A9-2AEF9EBF6590}" srcOrd="2" destOrd="0" presId="urn:microsoft.com/office/officeart/2005/8/layout/orgChart1"/>
    <dgm:cxn modelId="{916CB4BB-F179-4423-9C4F-08FF391E0643}" type="presParOf" srcId="{4F2F6525-F5E9-4856-882B-A58944CFA7CB}" destId="{378314F3-EEF0-4EF7-B03B-E96CC5E16AF4}" srcOrd="2" destOrd="0" presId="urn:microsoft.com/office/officeart/2005/8/layout/orgChart1"/>
    <dgm:cxn modelId="{AD00D78F-1E0C-4B25-8C08-B010014AEEF1}" type="presParOf" srcId="{4F2F6525-F5E9-4856-882B-A58944CFA7CB}" destId="{25C22EF2-7B89-458D-8B14-706D2B6FABD3}" srcOrd="3" destOrd="0" presId="urn:microsoft.com/office/officeart/2005/8/layout/orgChart1"/>
    <dgm:cxn modelId="{CE187C39-95F8-4E45-96C4-557D2687E3C1}" type="presParOf" srcId="{25C22EF2-7B89-458D-8B14-706D2B6FABD3}" destId="{2B89FBEB-AE33-4D5C-B1B6-462FE6664CB7}" srcOrd="0" destOrd="0" presId="urn:microsoft.com/office/officeart/2005/8/layout/orgChart1"/>
    <dgm:cxn modelId="{1C39CEBC-ACC4-4639-9823-951CFA23A0CE}" type="presParOf" srcId="{2B89FBEB-AE33-4D5C-B1B6-462FE6664CB7}" destId="{65A195C4-A1FF-473A-9971-34BD0C3FFA0D}" srcOrd="0" destOrd="0" presId="urn:microsoft.com/office/officeart/2005/8/layout/orgChart1"/>
    <dgm:cxn modelId="{ACDC71CE-EBFF-412E-B3CF-C3F6060487B3}" type="presParOf" srcId="{2B89FBEB-AE33-4D5C-B1B6-462FE6664CB7}" destId="{AB6D75D2-F4DB-4911-981B-27F847E1EC52}" srcOrd="1" destOrd="0" presId="urn:microsoft.com/office/officeart/2005/8/layout/orgChart1"/>
    <dgm:cxn modelId="{8E374BFA-D814-49E0-B2F2-F3580E9EEA95}" type="presParOf" srcId="{25C22EF2-7B89-458D-8B14-706D2B6FABD3}" destId="{0E412391-5C3A-4D8E-BF39-BDB1882E6890}" srcOrd="1" destOrd="0" presId="urn:microsoft.com/office/officeart/2005/8/layout/orgChart1"/>
    <dgm:cxn modelId="{4FAB0F46-3338-40BD-82EE-2F7A60212BE6}" type="presParOf" srcId="{25C22EF2-7B89-458D-8B14-706D2B6FABD3}" destId="{E78422D0-D3CA-440C-B6CC-4766417BD954}" srcOrd="2" destOrd="0" presId="urn:microsoft.com/office/officeart/2005/8/layout/orgChart1"/>
    <dgm:cxn modelId="{0DFC82AD-4CAC-46ED-AFE8-CE06F3EB870D}" type="presParOf" srcId="{4F2F6525-F5E9-4856-882B-A58944CFA7CB}" destId="{C00168C9-B210-4DB6-AADA-BDB2DDB0D580}" srcOrd="4" destOrd="0" presId="urn:microsoft.com/office/officeart/2005/8/layout/orgChart1"/>
    <dgm:cxn modelId="{40888F3E-A475-4CF6-AAEC-6F6757E843F8}" type="presParOf" srcId="{4F2F6525-F5E9-4856-882B-A58944CFA7CB}" destId="{982B6DDC-EE3A-46F7-A328-F0CE4A2F2C9E}" srcOrd="5" destOrd="0" presId="urn:microsoft.com/office/officeart/2005/8/layout/orgChart1"/>
    <dgm:cxn modelId="{C3924E63-048F-4F76-AEF1-EAD7521C16B7}" type="presParOf" srcId="{982B6DDC-EE3A-46F7-A328-F0CE4A2F2C9E}" destId="{75BD3BFB-74A1-44EA-97E6-0EF27753F15D}" srcOrd="0" destOrd="0" presId="urn:microsoft.com/office/officeart/2005/8/layout/orgChart1"/>
    <dgm:cxn modelId="{053A8421-A355-4248-AA11-2C69B84BC588}" type="presParOf" srcId="{75BD3BFB-74A1-44EA-97E6-0EF27753F15D}" destId="{6F9AC2DD-D735-45AC-9F97-9F5D3C392AA1}" srcOrd="0" destOrd="0" presId="urn:microsoft.com/office/officeart/2005/8/layout/orgChart1"/>
    <dgm:cxn modelId="{A8931350-F820-4BB5-83B2-DD43D9606DB7}" type="presParOf" srcId="{75BD3BFB-74A1-44EA-97E6-0EF27753F15D}" destId="{5523F382-DE1B-4A75-B411-D474F44FDD0F}" srcOrd="1" destOrd="0" presId="urn:microsoft.com/office/officeart/2005/8/layout/orgChart1"/>
    <dgm:cxn modelId="{D1F9C50B-B2AC-47BC-84D6-006FF012755B}" type="presParOf" srcId="{982B6DDC-EE3A-46F7-A328-F0CE4A2F2C9E}" destId="{56A5D3D8-339D-4FF9-AD0B-B49B302A5E58}" srcOrd="1" destOrd="0" presId="urn:microsoft.com/office/officeart/2005/8/layout/orgChart1"/>
    <dgm:cxn modelId="{6B8EAB07-4CBE-486D-9F82-9F10793903B4}" type="presParOf" srcId="{982B6DDC-EE3A-46F7-A328-F0CE4A2F2C9E}" destId="{7CE55251-CE77-4A5C-BA1B-CD6FED2EF4A0}" srcOrd="2" destOrd="0" presId="urn:microsoft.com/office/officeart/2005/8/layout/orgChart1"/>
    <dgm:cxn modelId="{2C8062F1-ABFB-4E6E-9CDF-D84E0A4A8BBE}" type="presParOf" srcId="{425444D6-B52D-4EBB-BAD8-483B0D2C620B}" destId="{85FD09BC-FB2C-4B14-8471-BC5FEF401595}" srcOrd="2" destOrd="0" presId="urn:microsoft.com/office/officeart/2005/8/layout/orgChart1"/>
    <dgm:cxn modelId="{C10DE341-C04E-4B80-8E0F-9076A32EDD6D}" type="presParOf" srcId="{85FD09BC-FB2C-4B14-8471-BC5FEF401595}" destId="{9FFC48FF-77C2-4F4D-99F6-792D4D633875}" srcOrd="0" destOrd="0" presId="urn:microsoft.com/office/officeart/2005/8/layout/orgChart1"/>
    <dgm:cxn modelId="{57035C21-CEB8-4FFF-AB47-47CBD2653158}" type="presParOf" srcId="{85FD09BC-FB2C-4B14-8471-BC5FEF401595}" destId="{751F02F4-77EC-423E-AA35-D0D66B339B0B}" srcOrd="1" destOrd="0" presId="urn:microsoft.com/office/officeart/2005/8/layout/orgChart1"/>
    <dgm:cxn modelId="{260A4AC3-2FB2-4088-921B-ACFD9E5CF621}" type="presParOf" srcId="{751F02F4-77EC-423E-AA35-D0D66B339B0B}" destId="{D6ADF61A-B273-4A2B-90A0-2F245B613AFB}" srcOrd="0" destOrd="0" presId="urn:microsoft.com/office/officeart/2005/8/layout/orgChart1"/>
    <dgm:cxn modelId="{48E82A25-60D5-4690-B9FD-C6DD692E5E33}" type="presParOf" srcId="{D6ADF61A-B273-4A2B-90A0-2F245B613AFB}" destId="{539ABC2C-157E-458A-8648-4A7062C8594D}" srcOrd="0" destOrd="0" presId="urn:microsoft.com/office/officeart/2005/8/layout/orgChart1"/>
    <dgm:cxn modelId="{98ADA98E-CC39-43E8-96DC-97C808EBFABD}" type="presParOf" srcId="{D6ADF61A-B273-4A2B-90A0-2F245B613AFB}" destId="{84633AA6-F12E-4434-AE8F-D08D6CC893C9}" srcOrd="1" destOrd="0" presId="urn:microsoft.com/office/officeart/2005/8/layout/orgChart1"/>
    <dgm:cxn modelId="{368697F6-1DBF-4B9A-A3BB-3C86C361A9B9}" type="presParOf" srcId="{751F02F4-77EC-423E-AA35-D0D66B339B0B}" destId="{D8576610-3B4A-4035-893A-E88392A7083C}" srcOrd="1" destOrd="0" presId="urn:microsoft.com/office/officeart/2005/8/layout/orgChart1"/>
    <dgm:cxn modelId="{726A375C-D039-4C33-AC99-34D34892D6DD}" type="presParOf" srcId="{751F02F4-77EC-423E-AA35-D0D66B339B0B}" destId="{6694E6EE-113B-461B-AE74-6129687F1061}" srcOrd="2" destOrd="0" presId="urn:microsoft.com/office/officeart/2005/8/layout/orgChart1"/>
    <dgm:cxn modelId="{67FF2EC4-795E-48C5-B084-84BCE18E5AB2}" type="presParOf" srcId="{85FD09BC-FB2C-4B14-8471-BC5FEF401595}" destId="{43F9A014-DC08-4929-8B2A-DBB050185740}" srcOrd="2" destOrd="0" presId="urn:microsoft.com/office/officeart/2005/8/layout/orgChart1"/>
    <dgm:cxn modelId="{52B3F452-F384-4863-A0FE-9DDE66295F5D}" type="presParOf" srcId="{85FD09BC-FB2C-4B14-8471-BC5FEF401595}" destId="{DE5BEC43-0E82-430A-AD0A-3D1E7F919ED1}" srcOrd="3" destOrd="0" presId="urn:microsoft.com/office/officeart/2005/8/layout/orgChart1"/>
    <dgm:cxn modelId="{0C152318-A60A-4CAF-82FA-8C9F0982212C}" type="presParOf" srcId="{DE5BEC43-0E82-430A-AD0A-3D1E7F919ED1}" destId="{2B788674-49F3-4BBB-81CB-467ECE0B01B6}" srcOrd="0" destOrd="0" presId="urn:microsoft.com/office/officeart/2005/8/layout/orgChart1"/>
    <dgm:cxn modelId="{40CB654D-970A-472A-9AA4-EAE1F5B4EFC4}" type="presParOf" srcId="{2B788674-49F3-4BBB-81CB-467ECE0B01B6}" destId="{28256199-EC83-46EB-B37A-A65479B31C87}" srcOrd="0" destOrd="0" presId="urn:microsoft.com/office/officeart/2005/8/layout/orgChart1"/>
    <dgm:cxn modelId="{DA257FDE-1DC7-4F95-8862-8644E2A8EFA9}" type="presParOf" srcId="{2B788674-49F3-4BBB-81CB-467ECE0B01B6}" destId="{A1621F6E-12FD-4DB8-9148-120766CA39F0}" srcOrd="1" destOrd="0" presId="urn:microsoft.com/office/officeart/2005/8/layout/orgChart1"/>
    <dgm:cxn modelId="{7584D739-1E35-4048-A063-575F0C2E0C97}" type="presParOf" srcId="{DE5BEC43-0E82-430A-AD0A-3D1E7F919ED1}" destId="{91E9C3B3-489C-4505-88A9-9A8C969E6670}" srcOrd="1" destOrd="0" presId="urn:microsoft.com/office/officeart/2005/8/layout/orgChart1"/>
    <dgm:cxn modelId="{E35438E4-BD2B-4526-8696-B8333C4BC88C}" type="presParOf" srcId="{DE5BEC43-0E82-430A-AD0A-3D1E7F919ED1}" destId="{8030A63C-8CB2-40EC-87B5-6C882D7C7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9A014-DC08-4929-8B2A-DBB050185740}">
      <dsp:nvSpPr>
        <dsp:cNvPr id="0" name=""/>
        <dsp:cNvSpPr/>
      </dsp:nvSpPr>
      <dsp:spPr>
        <a:xfrm>
          <a:off x="4827494" y="1177515"/>
          <a:ext cx="246884" cy="108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589"/>
              </a:lnTo>
              <a:lnTo>
                <a:pt x="246884" y="10815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C48FF-77C2-4F4D-99F6-792D4D633875}">
      <dsp:nvSpPr>
        <dsp:cNvPr id="0" name=""/>
        <dsp:cNvSpPr/>
      </dsp:nvSpPr>
      <dsp:spPr>
        <a:xfrm>
          <a:off x="4580609" y="1177515"/>
          <a:ext cx="246884" cy="1081589"/>
        </a:xfrm>
        <a:custGeom>
          <a:avLst/>
          <a:gdLst/>
          <a:ahLst/>
          <a:cxnLst/>
          <a:rect l="0" t="0" r="0" b="0"/>
          <a:pathLst>
            <a:path>
              <a:moveTo>
                <a:pt x="246884" y="0"/>
              </a:moveTo>
              <a:lnTo>
                <a:pt x="246884" y="1081589"/>
              </a:lnTo>
              <a:lnTo>
                <a:pt x="0" y="10815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168C9-B210-4DB6-AADA-BDB2DDB0D580}">
      <dsp:nvSpPr>
        <dsp:cNvPr id="0" name=""/>
        <dsp:cNvSpPr/>
      </dsp:nvSpPr>
      <dsp:spPr>
        <a:xfrm>
          <a:off x="4827494" y="1177515"/>
          <a:ext cx="2845051" cy="2163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294"/>
              </a:lnTo>
              <a:lnTo>
                <a:pt x="2845051" y="1916294"/>
              </a:lnTo>
              <a:lnTo>
                <a:pt x="2845051" y="21631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314F3-EEF0-4EF7-B03B-E96CC5E16AF4}">
      <dsp:nvSpPr>
        <dsp:cNvPr id="0" name=""/>
        <dsp:cNvSpPr/>
      </dsp:nvSpPr>
      <dsp:spPr>
        <a:xfrm>
          <a:off x="4628634" y="1177515"/>
          <a:ext cx="198859" cy="2163179"/>
        </a:xfrm>
        <a:custGeom>
          <a:avLst/>
          <a:gdLst/>
          <a:ahLst/>
          <a:cxnLst/>
          <a:rect l="0" t="0" r="0" b="0"/>
          <a:pathLst>
            <a:path>
              <a:moveTo>
                <a:pt x="198859" y="0"/>
              </a:moveTo>
              <a:lnTo>
                <a:pt x="198859" y="1916294"/>
              </a:lnTo>
              <a:lnTo>
                <a:pt x="0" y="1916294"/>
              </a:lnTo>
              <a:lnTo>
                <a:pt x="0" y="21631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303A7-07B2-47F4-A886-E33E5EFA8198}">
      <dsp:nvSpPr>
        <dsp:cNvPr id="0" name=""/>
        <dsp:cNvSpPr/>
      </dsp:nvSpPr>
      <dsp:spPr>
        <a:xfrm>
          <a:off x="1783583" y="1177515"/>
          <a:ext cx="3043911" cy="2163179"/>
        </a:xfrm>
        <a:custGeom>
          <a:avLst/>
          <a:gdLst/>
          <a:ahLst/>
          <a:cxnLst/>
          <a:rect l="0" t="0" r="0" b="0"/>
          <a:pathLst>
            <a:path>
              <a:moveTo>
                <a:pt x="3043911" y="0"/>
              </a:moveTo>
              <a:lnTo>
                <a:pt x="3043911" y="1916294"/>
              </a:lnTo>
              <a:lnTo>
                <a:pt x="0" y="1916294"/>
              </a:lnTo>
              <a:lnTo>
                <a:pt x="0" y="21631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1F459-7770-411F-94E1-5EA92A4D62CD}">
      <dsp:nvSpPr>
        <dsp:cNvPr id="0" name=""/>
        <dsp:cNvSpPr/>
      </dsp:nvSpPr>
      <dsp:spPr>
        <a:xfrm>
          <a:off x="3651853" y="1874"/>
          <a:ext cx="2351282" cy="11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Year 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Musical Instruments Interactive  Game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651853" y="1874"/>
        <a:ext cx="2351282" cy="1175641"/>
      </dsp:txXfrm>
    </dsp:sp>
    <dsp:sp modelId="{88BD92B2-189E-427E-961E-027EC974347E}">
      <dsp:nvSpPr>
        <dsp:cNvPr id="0" name=""/>
        <dsp:cNvSpPr/>
      </dsp:nvSpPr>
      <dsp:spPr>
        <a:xfrm>
          <a:off x="607942" y="3340695"/>
          <a:ext cx="2351282" cy="11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NC-</a:t>
          </a:r>
          <a:r>
            <a:rPr lang="en-GB" sz="1600" kern="1200" dirty="0" err="1" smtClean="0">
              <a:solidFill>
                <a:schemeClr val="tx1"/>
              </a:solidFill>
            </a:rPr>
            <a:t>Chn</a:t>
          </a:r>
          <a:r>
            <a:rPr lang="en-GB" sz="1600" kern="1200" dirty="0" smtClean="0">
              <a:solidFill>
                <a:schemeClr val="tx1"/>
              </a:solidFill>
            </a:rPr>
            <a:t> will recognise the instrument by listening with concentration-NC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607942" y="3340695"/>
        <a:ext cx="2351282" cy="1175641"/>
      </dsp:txXfrm>
    </dsp:sp>
    <dsp:sp modelId="{65A195C4-A1FF-473A-9971-34BD0C3FFA0D}">
      <dsp:nvSpPr>
        <dsp:cNvPr id="0" name=""/>
        <dsp:cNvSpPr/>
      </dsp:nvSpPr>
      <dsp:spPr>
        <a:xfrm>
          <a:off x="3452993" y="3340695"/>
          <a:ext cx="2351282" cy="11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Experiment with and create select and combine sounds-NC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452993" y="3340695"/>
        <a:ext cx="2351282" cy="1175641"/>
      </dsp:txXfrm>
    </dsp:sp>
    <dsp:sp modelId="{6F9AC2DD-D735-45AC-9F97-9F5D3C392AA1}">
      <dsp:nvSpPr>
        <dsp:cNvPr id="0" name=""/>
        <dsp:cNvSpPr/>
      </dsp:nvSpPr>
      <dsp:spPr>
        <a:xfrm>
          <a:off x="6298045" y="3340695"/>
          <a:ext cx="2749001" cy="11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</a:rPr>
            <a:t>Chn</a:t>
          </a:r>
          <a:r>
            <a:rPr lang="en-GB" sz="1600" kern="1200" dirty="0" smtClean="0">
              <a:solidFill>
                <a:schemeClr val="tx1"/>
              </a:solidFill>
            </a:rPr>
            <a:t> will incorporate all elements  use algorithms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Create debug simple program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Predict the behaviour of </a:t>
          </a:r>
          <a:r>
            <a:rPr lang="en-GB" sz="1600" kern="1200" smtClean="0">
              <a:solidFill>
                <a:schemeClr val="tx1"/>
              </a:solidFill>
            </a:rPr>
            <a:t>simple programs-NC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6298045" y="3340695"/>
        <a:ext cx="2749001" cy="1175641"/>
      </dsp:txXfrm>
    </dsp:sp>
    <dsp:sp modelId="{539ABC2C-157E-458A-8648-4A7062C8594D}">
      <dsp:nvSpPr>
        <dsp:cNvPr id="0" name=""/>
        <dsp:cNvSpPr/>
      </dsp:nvSpPr>
      <dsp:spPr>
        <a:xfrm>
          <a:off x="2229327" y="1671284"/>
          <a:ext cx="2351282" cy="11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tx1"/>
              </a:solidFill>
            </a:rPr>
            <a:t>Chn</a:t>
          </a:r>
          <a:r>
            <a:rPr lang="en-GB" sz="2000" kern="1200" dirty="0" smtClean="0">
              <a:solidFill>
                <a:schemeClr val="tx1"/>
              </a:solidFill>
            </a:rPr>
            <a:t> to recognise common instrument sounds-NC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229327" y="1671284"/>
        <a:ext cx="2351282" cy="1175641"/>
      </dsp:txXfrm>
    </dsp:sp>
    <dsp:sp modelId="{28256199-EC83-46EB-B37A-A65479B31C87}">
      <dsp:nvSpPr>
        <dsp:cNvPr id="0" name=""/>
        <dsp:cNvSpPr/>
      </dsp:nvSpPr>
      <dsp:spPr>
        <a:xfrm>
          <a:off x="5074379" y="1671284"/>
          <a:ext cx="2351282" cy="11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Play tuned and </a:t>
          </a:r>
          <a:r>
            <a:rPr lang="en-GB" sz="2000" kern="1200" dirty="0" err="1" smtClean="0">
              <a:solidFill>
                <a:schemeClr val="tx1"/>
              </a:solidFill>
            </a:rPr>
            <a:t>untuned</a:t>
          </a:r>
          <a:r>
            <a:rPr lang="en-GB" sz="2000" kern="1200" dirty="0" smtClean="0">
              <a:solidFill>
                <a:schemeClr val="tx1"/>
              </a:solidFill>
            </a:rPr>
            <a:t> instruments musically-NC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074379" y="1671284"/>
        <a:ext cx="2351282" cy="1175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74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16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78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3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191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610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732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807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65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29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125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6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755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377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03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72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995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4DC907-40EC-41CA-988A-6106150E5451}" type="datetimeFigureOut">
              <a:rPr lang="en-GB" smtClean="0"/>
              <a:pPr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D5150A-552B-4D24-B1A3-280DDAA934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959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t.org/articles/SituatingConstructionis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Literacy from scratch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Trainee 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53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</a:t>
            </a:r>
            <a:r>
              <a:rPr lang="en-GB" dirty="0" smtClean="0"/>
              <a:t>this project </a:t>
            </a:r>
            <a:r>
              <a:rPr lang="en-GB" dirty="0"/>
              <a:t>develop cross-curricular thinking skills</a:t>
            </a:r>
            <a:r>
              <a:rPr lang="en-GB" dirty="0" smtClean="0"/>
              <a:t>?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00020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err="1"/>
              <a:t>Papert's</a:t>
            </a:r>
            <a:r>
              <a:rPr lang="en-GB" sz="2800" dirty="0"/>
              <a:t> ideas about children learning with computers: "</a:t>
            </a:r>
            <a:r>
              <a:rPr lang="en-GB" sz="2800" i="1" dirty="0"/>
              <a:t>learning-by-making</a:t>
            </a:r>
            <a:r>
              <a:rPr lang="en-GB" sz="2800" dirty="0"/>
              <a:t>" (</a:t>
            </a:r>
            <a:r>
              <a:rPr lang="en-GB" sz="2800" dirty="0" err="1"/>
              <a:t>Papert</a:t>
            </a:r>
            <a:r>
              <a:rPr lang="en-GB" sz="2800" dirty="0"/>
              <a:t> &amp; </a:t>
            </a:r>
            <a:r>
              <a:rPr lang="en-GB" sz="2800" dirty="0" err="1"/>
              <a:t>Harel</a:t>
            </a:r>
            <a:r>
              <a:rPr lang="en-GB" sz="2800" dirty="0"/>
              <a:t>, 1991), "</a:t>
            </a:r>
            <a:r>
              <a:rPr lang="en-GB" sz="2800" i="1" dirty="0"/>
              <a:t>technology as building material, hard fun, learning to learn, taking time – the proper time for the job, You can’t get it right without getting it wrong, Do unto ourselves what we do unto our students</a:t>
            </a:r>
            <a:r>
              <a:rPr lang="en-GB" sz="2800" dirty="0"/>
              <a:t>" (Stager, 2007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“To </a:t>
            </a:r>
            <a:r>
              <a:rPr lang="en-GB" sz="2800" dirty="0"/>
              <a:t>discover and to describe formally the meanings that human beings create out of their encounters with the world, and then to propose hypotheses about what meaning-making processes were implicated" (Bruner 1990, 2).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427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you gained from the project?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/>
          <a:lstStyle/>
          <a:p>
            <a:r>
              <a:rPr lang="en-GB" sz="2800" dirty="0" smtClean="0"/>
              <a:t>Planning creatively</a:t>
            </a:r>
          </a:p>
          <a:p>
            <a:r>
              <a:rPr lang="en-GB" sz="2800" dirty="0" smtClean="0"/>
              <a:t>Learnt a new skill set to teach</a:t>
            </a:r>
          </a:p>
          <a:p>
            <a:r>
              <a:rPr lang="en-GB" sz="2800" dirty="0" smtClean="0"/>
              <a:t>Able to assess pupils learning</a:t>
            </a:r>
          </a:p>
          <a:p>
            <a:r>
              <a:rPr lang="en-GB" sz="2800" dirty="0" smtClean="0"/>
              <a:t>Encourage pupils to become creative thinkers and independent learners by creating</a:t>
            </a:r>
          </a:p>
          <a:p>
            <a:r>
              <a:rPr lang="en-GB" sz="2800" dirty="0" smtClean="0"/>
              <a:t>Easy to teach programming to all ages in primary school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933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Bruner, J. (1990). Acts of Meaning. Cambridge, MA: Harvard University Press.</a:t>
            </a:r>
          </a:p>
          <a:p>
            <a:r>
              <a:rPr lang="en-US" dirty="0"/>
              <a:t>PAPERT, S., HAREL, I. (1991) Situating Constructionism. Available on </a:t>
            </a:r>
            <a:r>
              <a:rPr lang="en-US" dirty="0">
                <a:hlinkClick r:id="rId2"/>
              </a:rPr>
              <a:t>http://www.papert.org/articles/SituatingConstructionism.html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STAGER, G. (2007) An Investigation of Constructivism in the Maine Youth Centre. Ph.D. dissertation. University of Melbourne.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1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64" y="326265"/>
            <a:ext cx="10131425" cy="1456267"/>
          </a:xfrm>
        </p:spPr>
        <p:txBody>
          <a:bodyPr/>
          <a:lstStyle/>
          <a:p>
            <a:r>
              <a:rPr lang="en-GB" dirty="0" smtClean="0"/>
              <a:t>Background: What is Literacy from scratch?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71976" y="1564244"/>
            <a:ext cx="102000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Literacy from Scratch is a response to the UK’s governments demand to teach children from the ages of 5-11 programming </a:t>
            </a:r>
            <a:r>
              <a:rPr lang="en-GB" sz="2000" dirty="0" smtClean="0"/>
              <a:t>skills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 smtClean="0"/>
              <a:t>program </a:t>
            </a:r>
            <a:r>
              <a:rPr lang="en-GB" sz="2000" dirty="0" smtClean="0"/>
              <a:t>is designed for children to teach them basic methods of Algorithms and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 smtClean="0"/>
              <a:t>program </a:t>
            </a:r>
            <a:r>
              <a:rPr lang="en-GB" sz="2000" dirty="0" smtClean="0"/>
              <a:t>is quite simple to use for designing games to creating their own narrative and other cross curricular themed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Children can create various backgrounds, use sprites, download/upload music from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By applying this knowledge to create games, debug etc. children will have the opportunity to learn </a:t>
            </a:r>
            <a:r>
              <a:rPr lang="en-GB" sz="2000" dirty="0" smtClean="0"/>
              <a:t>a programming </a:t>
            </a:r>
            <a:r>
              <a:rPr lang="en-GB" sz="2000" dirty="0" smtClean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Create </a:t>
            </a:r>
            <a:r>
              <a:rPr lang="en-GB" sz="2000" dirty="0" smtClean="0"/>
              <a:t>programs </a:t>
            </a:r>
            <a:r>
              <a:rPr lang="en-GB" sz="2000" dirty="0" smtClean="0"/>
              <a:t>for certain </a:t>
            </a:r>
            <a:r>
              <a:rPr lang="en-GB" sz="2000" dirty="0" smtClean="0"/>
              <a:t>audiences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Children can use variety of other software by integrating it </a:t>
            </a:r>
            <a:r>
              <a:rPr lang="en-GB" sz="2000" dirty="0" smtClean="0"/>
              <a:t>into </a:t>
            </a:r>
            <a:r>
              <a:rPr lang="en-GB" sz="2000" dirty="0" smtClean="0"/>
              <a:t>this </a:t>
            </a:r>
            <a:r>
              <a:rPr lang="en-GB" sz="2000" dirty="0" smtClean="0"/>
              <a:t>program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is ‘free to download</a:t>
            </a:r>
            <a:r>
              <a:rPr lang="en-GB" sz="2000" dirty="0" smtClean="0"/>
              <a:t>’. </a:t>
            </a:r>
            <a:r>
              <a:rPr lang="en-GB" sz="2000" dirty="0" smtClean="0"/>
              <a:t>C</a:t>
            </a:r>
            <a:r>
              <a:rPr lang="en-GB" sz="2000" dirty="0" smtClean="0"/>
              <a:t>urrently </a:t>
            </a:r>
            <a:r>
              <a:rPr lang="en-GB" sz="2000" dirty="0" smtClean="0"/>
              <a:t>it is being used in European countries – it has made its way from the USA</a:t>
            </a:r>
          </a:p>
          <a:p>
            <a:r>
              <a:rPr lang="en-GB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44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89" y="432647"/>
            <a:ext cx="5661211" cy="6813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 </a:t>
            </a:r>
            <a:r>
              <a:rPr lang="en-GB" dirty="0"/>
              <a:t>is it aimed at?</a:t>
            </a:r>
            <a:br>
              <a:rPr lang="en-GB" dirty="0"/>
            </a:br>
            <a:r>
              <a:rPr lang="en-GB" dirty="0"/>
              <a:t>National </a:t>
            </a:r>
            <a:r>
              <a:rPr lang="en-GB" dirty="0" smtClean="0"/>
              <a:t>Curriculum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43632" y="1443350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Computing</a:t>
            </a:r>
            <a:endParaRPr lang="en-GB" b="1" u="sng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648873845"/>
              </p:ext>
            </p:extLst>
          </p:nvPr>
        </p:nvGraphicFramePr>
        <p:xfrm>
          <a:off x="1742814" y="2043953"/>
          <a:ext cx="9654989" cy="451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19565" y="645459"/>
            <a:ext cx="277823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Provide children with songs related to phonics for example d-r-u-m (it has for sounds) or get children to clap. </a:t>
            </a:r>
          </a:p>
          <a:p>
            <a:r>
              <a:rPr lang="en-GB" dirty="0" smtClean="0"/>
              <a:t>Use picture cues for SEND/EMA to help them to locate the right instruments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0456" y="366436"/>
            <a:ext cx="2297932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Interactive music game. Children to connect the sound to the object, by answering sequence of questions. Then find the instrument.</a:t>
            </a:r>
            <a:endParaRPr lang="en-GB" dirty="0"/>
          </a:p>
          <a:p>
            <a:r>
              <a:rPr lang="en-GB" dirty="0" smtClean="0"/>
              <a:t>Children to touch the screen to connect the instrument to the sounds.</a:t>
            </a:r>
          </a:p>
          <a:p>
            <a:r>
              <a:rPr lang="en-GB" dirty="0" smtClean="0"/>
              <a:t>Once the Children have found the instrument, they’re to create their own sounds by and chant song.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97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4410" y="198631"/>
            <a:ext cx="5517356" cy="3101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8647" y="1019171"/>
            <a:ext cx="2263462" cy="14609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 screen shot of type background children can create.</a:t>
            </a:r>
          </a:p>
          <a:p>
            <a:r>
              <a:rPr lang="en-GB" dirty="0" smtClean="0"/>
              <a:t>Add in captions/titles, movements, music etc.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62109" y="1540846"/>
            <a:ext cx="1867600" cy="113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936" y="3420190"/>
            <a:ext cx="4343604" cy="29058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31659" y="4177201"/>
            <a:ext cx="2194523" cy="9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84410" y="3813472"/>
            <a:ext cx="25995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Background instructions can be added in by children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936" y="948677"/>
            <a:ext cx="2493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 primarily </a:t>
            </a:r>
            <a:r>
              <a:rPr lang="en-GB" dirty="0"/>
              <a:t> </a:t>
            </a:r>
            <a:r>
              <a:rPr lang="en-GB" dirty="0" smtClean="0"/>
              <a:t>designed to support pupils to incorporate music by using computing.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34816" y="92086"/>
            <a:ext cx="373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project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1654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56" y="184597"/>
            <a:ext cx="10131425" cy="1456267"/>
          </a:xfrm>
        </p:spPr>
        <p:txBody>
          <a:bodyPr/>
          <a:lstStyle/>
          <a:p>
            <a:r>
              <a:rPr lang="en-GB" dirty="0" smtClean="0"/>
              <a:t>PURPOSE: Scratch programme is simple but with a scope to extend the learner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2305" t="3125" r="71459" b="75331"/>
          <a:stretch/>
        </p:blipFill>
        <p:spPr>
          <a:xfrm>
            <a:off x="6766524" y="4583141"/>
            <a:ext cx="2841116" cy="211956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8071" y="1519517"/>
            <a:ext cx="3344169" cy="18986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 smtClean="0"/>
              <a:t>Children were able to use this control panel to give their sprite commands of movement, looks, sounds, sensing, operators and variables</a:t>
            </a:r>
          </a:p>
          <a:p>
            <a:r>
              <a:rPr lang="en-GB" dirty="0" smtClean="0"/>
              <a:t>children learnt how to save their work</a:t>
            </a:r>
          </a:p>
          <a:p>
            <a:r>
              <a:rPr lang="en-GB" dirty="0" smtClean="0"/>
              <a:t>Create a file for their learning</a:t>
            </a:r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29851" y="2403240"/>
            <a:ext cx="1669747" cy="564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2749" t="4181" r="71017" b="11135"/>
          <a:stretch/>
        </p:blipFill>
        <p:spPr>
          <a:xfrm>
            <a:off x="9659156" y="1337733"/>
            <a:ext cx="2290186" cy="536497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76027" y="3322749"/>
            <a:ext cx="980097" cy="113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8654" y="4747152"/>
            <a:ext cx="6499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Papert's</a:t>
            </a:r>
            <a:r>
              <a:rPr lang="en-GB" dirty="0"/>
              <a:t> ideas about children learning with computers: "</a:t>
            </a:r>
            <a:r>
              <a:rPr lang="en-GB" i="1" dirty="0"/>
              <a:t>learning-by-making</a:t>
            </a:r>
            <a:r>
              <a:rPr lang="en-GB" dirty="0"/>
              <a:t>" (</a:t>
            </a:r>
            <a:r>
              <a:rPr lang="en-GB" dirty="0" err="1"/>
              <a:t>Papert</a:t>
            </a:r>
            <a:r>
              <a:rPr lang="en-GB" dirty="0"/>
              <a:t> &amp; </a:t>
            </a:r>
            <a:r>
              <a:rPr lang="en-GB" dirty="0" err="1"/>
              <a:t>Harel</a:t>
            </a:r>
            <a:r>
              <a:rPr lang="en-GB" dirty="0"/>
              <a:t>, 1991), "</a:t>
            </a:r>
            <a:r>
              <a:rPr lang="en-GB" i="1" dirty="0"/>
              <a:t>technology as building material, hard fun, learning to learn, taking time – the proper time for the job, You can’t get it right without getting it wrong, Do unto ourselves what we do unto our students</a:t>
            </a:r>
            <a:r>
              <a:rPr lang="en-GB" dirty="0"/>
              <a:t>" (Stager, 2007)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814" y="1519517"/>
            <a:ext cx="3828972" cy="28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0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4429" t="23019" r="24594" b="25925"/>
          <a:stretch/>
        </p:blipFill>
        <p:spPr>
          <a:xfrm>
            <a:off x="373487" y="3266624"/>
            <a:ext cx="5428638" cy="3056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1" y="708338"/>
            <a:ext cx="4185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Children have been able to incorporate other software mediums such as Paint, Microsoft Office 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0965" t="17738" r="21130" b="19939"/>
          <a:stretch/>
        </p:blipFill>
        <p:spPr>
          <a:xfrm>
            <a:off x="6269712" y="446605"/>
            <a:ext cx="5476567" cy="331402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649273" y="1867437"/>
            <a:ext cx="3631842" cy="10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4491318"/>
            <a:ext cx="4450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children found it difficult to create their own sprites, therefore they were encouraged to use ready made costumes.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57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543" y="484626"/>
            <a:ext cx="3680885" cy="1371600"/>
          </a:xfrm>
        </p:spPr>
        <p:txBody>
          <a:bodyPr/>
          <a:lstStyle/>
          <a:p>
            <a:r>
              <a:rPr lang="en-GB" dirty="0" smtClean="0"/>
              <a:t>Scratch can be used for variety of different audiences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410" t="3770" r="48208" b="5999"/>
          <a:stretch/>
        </p:blipFill>
        <p:spPr>
          <a:xfrm>
            <a:off x="210028" y="484626"/>
            <a:ext cx="2511379" cy="29981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542" y="2628639"/>
            <a:ext cx="3680885" cy="3076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Music can be created, uploaded/downloaded by either recorded or imported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Sprites can be either created or imported or pictures can be taken by the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Sprites can be adjusted to suit </a:t>
            </a:r>
            <a:r>
              <a:rPr lang="en-GB" smtClean="0"/>
              <a:t>the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2652" t="4181" r="48250" b="7086"/>
          <a:stretch/>
        </p:blipFill>
        <p:spPr>
          <a:xfrm>
            <a:off x="7276562" y="676975"/>
            <a:ext cx="4663227" cy="59500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628988" y="1645459"/>
            <a:ext cx="1918952" cy="103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5964" y="3975783"/>
            <a:ext cx="5151549" cy="837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387" y="4166989"/>
            <a:ext cx="2781190" cy="20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4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4059" y="1008529"/>
            <a:ext cx="100852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What effect has this project had on the school(s) in which you have worked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The project has worked extremely well in both schools, that I was placed.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Assess pupils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Help pupils to create their own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Allow pupils with the opportunities to share ideas through plenaries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Help them to become producers rather then consumers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3557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ethical considerations surround your project?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No ethical issues</a:t>
            </a:r>
          </a:p>
          <a:p>
            <a:pPr marL="0" indent="0">
              <a:buNone/>
            </a:pPr>
            <a:r>
              <a:rPr lang="en-GB" sz="2400" dirty="0" smtClean="0"/>
              <a:t>Adult-led </a:t>
            </a:r>
            <a:r>
              <a:rPr lang="en-GB" sz="2400" dirty="0" smtClean="0"/>
              <a:t>but </a:t>
            </a:r>
            <a:r>
              <a:rPr lang="en-GB" sz="2400" dirty="0" smtClean="0"/>
              <a:t>child-initiated </a:t>
            </a:r>
            <a:r>
              <a:rPr lang="en-GB" sz="2400" dirty="0" smtClean="0"/>
              <a:t>approach</a:t>
            </a:r>
          </a:p>
          <a:p>
            <a:pPr marL="0" indent="0">
              <a:buNone/>
            </a:pPr>
            <a:r>
              <a:rPr lang="en-GB" sz="2400" dirty="0" smtClean="0"/>
              <a:t>Scratch from Literacy – has all inclusive package to eradicate any issues for example cyber-bullying</a:t>
            </a:r>
          </a:p>
          <a:p>
            <a:pPr marL="0" indent="0">
              <a:buNone/>
            </a:pPr>
            <a:r>
              <a:rPr lang="en-GB" sz="2400" dirty="0" smtClean="0"/>
              <a:t>However, making pupils aware of uploading information that is sensible is crucial</a:t>
            </a:r>
          </a:p>
          <a:p>
            <a:pPr marL="0" indent="0">
              <a:buNone/>
            </a:pPr>
            <a:r>
              <a:rPr lang="en-GB" sz="2400" dirty="0" smtClean="0"/>
              <a:t>Making sure that pupils are not side tracked to other websites, whilst using Scratch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6955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1414</TotalTime>
  <Words>874</Words>
  <Application>Microsoft Office PowerPoint</Application>
  <PresentationFormat>Custom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Celestial</vt:lpstr>
      <vt:lpstr>Literacy from scratch</vt:lpstr>
      <vt:lpstr>Background: What is Literacy from scratch?</vt:lpstr>
      <vt:lpstr>who is it aimed at? National Curriculum links</vt:lpstr>
      <vt:lpstr>Slide 4</vt:lpstr>
      <vt:lpstr>PURPOSE: Scratch programme is simple but with a scope to extend the learner</vt:lpstr>
      <vt:lpstr>Slide 6</vt:lpstr>
      <vt:lpstr>Scratch can be used for variety of different audiences</vt:lpstr>
      <vt:lpstr>Slide 8</vt:lpstr>
      <vt:lpstr>What ethical considerations surround your project? </vt:lpstr>
      <vt:lpstr>How can this project develop cross-curricular thinking skills?  </vt:lpstr>
      <vt:lpstr>What have you gained from the project? 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from scratch</dc:title>
  <dc:creator>Humza</dc:creator>
  <cp:lastModifiedBy>Francis</cp:lastModifiedBy>
  <cp:revision>45</cp:revision>
  <dcterms:created xsi:type="dcterms:W3CDTF">2014-11-07T18:34:01Z</dcterms:created>
  <dcterms:modified xsi:type="dcterms:W3CDTF">2015-06-04T17:55:02Z</dcterms:modified>
</cp:coreProperties>
</file>