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D8614C1-CA06-4445-AE11-CB350DCDC24D}" type="datetimeFigureOut">
              <a:rPr lang="en-GB" smtClean="0"/>
              <a:t>06/02/2013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542DF74-4003-4BE6-9348-0205E7F1613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Creating a story in Scratch</a:t>
            </a:r>
            <a:br>
              <a:rPr lang="en-GB" dirty="0" smtClean="0"/>
            </a:br>
            <a:r>
              <a:rPr lang="en-GB" sz="2000" dirty="0" smtClean="0"/>
              <a:t>Year 8 </a:t>
            </a:r>
            <a:r>
              <a:rPr lang="en-GB" sz="2000" dirty="0" smtClean="0"/>
              <a:t>Scheme of Work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 </a:t>
            </a:r>
            <a:r>
              <a:rPr lang="en-GB" sz="2000" dirty="0" smtClean="0"/>
              <a:t>Using Scratch for Literacy</a:t>
            </a:r>
            <a:endParaRPr lang="en-GB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November 2012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84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93167"/>
            <a:ext cx="6400800" cy="3048001"/>
          </a:xfrm>
        </p:spPr>
        <p:txBody>
          <a:bodyPr>
            <a:noAutofit/>
          </a:bodyPr>
          <a:lstStyle/>
          <a:p>
            <a:r>
              <a:rPr lang="en-GB" sz="2000" dirty="0" smtClean="0"/>
              <a:t>Create a story in Scratch for a young audience (fairy tale, historical event, scientific event/discovery)</a:t>
            </a:r>
          </a:p>
          <a:p>
            <a:r>
              <a:rPr lang="en-GB" sz="2000" dirty="0" smtClean="0"/>
              <a:t>Develop language and literacy skills in English by using computer resources</a:t>
            </a:r>
          </a:p>
          <a:p>
            <a:r>
              <a:rPr lang="en-GB" sz="2000" dirty="0" smtClean="0"/>
              <a:t>To develop this idea to create a story and be able to dominate other schools and even the WORLD!!!</a:t>
            </a:r>
          </a:p>
          <a:p>
            <a:r>
              <a:rPr lang="en-GB" sz="2000" dirty="0" smtClean="0"/>
              <a:t>To be famous superstar in Scratch</a:t>
            </a:r>
            <a:endParaRPr lang="en-GB" sz="2000" dirty="0"/>
          </a:p>
          <a:p>
            <a:r>
              <a:rPr lang="en-GB" sz="2000" dirty="0" smtClean="0"/>
              <a:t>To complete in 6 weeks (started 8 Nov, to finish 20 Dec)</a:t>
            </a:r>
          </a:p>
          <a:p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65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 able to include backgrounds</a:t>
            </a:r>
          </a:p>
          <a:p>
            <a:r>
              <a:rPr lang="en-GB" dirty="0" smtClean="0"/>
              <a:t>Be able to change to different backgrounds</a:t>
            </a:r>
          </a:p>
          <a:p>
            <a:r>
              <a:rPr lang="en-GB" dirty="0" smtClean="0"/>
              <a:t>Be able to introduce speech bubbles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64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Using the template provided, create a storyboard with the following:</a:t>
            </a:r>
          </a:p>
          <a:p>
            <a:r>
              <a:rPr lang="en-GB" dirty="0" smtClean="0"/>
              <a:t>5-10 different slides</a:t>
            </a:r>
          </a:p>
          <a:p>
            <a:r>
              <a:rPr lang="en-GB" dirty="0" smtClean="0"/>
              <a:t>Different characters (collect images)</a:t>
            </a:r>
          </a:p>
          <a:p>
            <a:r>
              <a:rPr lang="en-GB" dirty="0" smtClean="0"/>
              <a:t>Different scenes backgrounds (collect images)</a:t>
            </a:r>
          </a:p>
          <a:p>
            <a:r>
              <a:rPr lang="en-GB" dirty="0" smtClean="0"/>
              <a:t>Sound effects, soundtrack, sound commentary</a:t>
            </a:r>
          </a:p>
          <a:p>
            <a:r>
              <a:rPr lang="en-GB" dirty="0" smtClean="0"/>
              <a:t>Other sprites (buildings, trees, clouds, etc</a:t>
            </a:r>
            <a:r>
              <a:rPr lang="en-GB" dirty="0"/>
              <a:t>.</a:t>
            </a:r>
            <a:r>
              <a:rPr lang="en-GB" dirty="0" smtClean="0"/>
              <a:t> (collect images)</a:t>
            </a:r>
          </a:p>
          <a:p>
            <a:r>
              <a:rPr lang="en-GB" dirty="0" smtClean="0"/>
              <a:t>Approximate timings</a:t>
            </a:r>
          </a:p>
          <a:p>
            <a:r>
              <a:rPr lang="en-GB" dirty="0" smtClean="0"/>
              <a:t>Synopsis (Story)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29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 backgrounds (STAGE) from the Scratch library</a:t>
            </a:r>
          </a:p>
          <a:p>
            <a:r>
              <a:rPr lang="en-GB" dirty="0" smtClean="0"/>
              <a:t>Learn how to import backgrounds from the internet into Scratch</a:t>
            </a:r>
          </a:p>
          <a:p>
            <a:r>
              <a:rPr lang="en-GB" dirty="0" smtClean="0"/>
              <a:t>Import Sprites from the Scratch library</a:t>
            </a:r>
          </a:p>
          <a:p>
            <a:r>
              <a:rPr lang="en-GB" dirty="0" smtClean="0"/>
              <a:t>Create characters (SPRITES) from within Scratch using the Editing tools</a:t>
            </a:r>
          </a:p>
          <a:p>
            <a:r>
              <a:rPr lang="en-GB" dirty="0" smtClean="0"/>
              <a:t>Learn how to import images from the internet and turn them into Scratch Sprites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1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Ensure all backgrounds are imported</a:t>
            </a:r>
          </a:p>
          <a:p>
            <a:r>
              <a:rPr lang="en-GB" dirty="0" smtClean="0"/>
              <a:t>Learn how to add script to the stage</a:t>
            </a:r>
          </a:p>
          <a:p>
            <a:r>
              <a:rPr lang="en-GB" dirty="0" smtClean="0"/>
              <a:t>Use relevant scripts to change the background</a:t>
            </a:r>
          </a:p>
          <a:p>
            <a:r>
              <a:rPr lang="en-GB" dirty="0" smtClean="0"/>
              <a:t>Understand the importance of timing in a </a:t>
            </a:r>
            <a:r>
              <a:rPr lang="en-GB" dirty="0" smtClean="0"/>
              <a:t>story, </a:t>
            </a:r>
            <a:r>
              <a:rPr lang="en-GB" dirty="0" smtClean="0"/>
              <a:t>and use the Wait command to keep backgrounds in place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Lesson 3 – Programming for backgrounds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99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Start building the story by introducing sprites</a:t>
            </a:r>
          </a:p>
          <a:p>
            <a:r>
              <a:rPr lang="en-GB" dirty="0" smtClean="0"/>
              <a:t>Understand that sprites have different scripts attached to them</a:t>
            </a:r>
          </a:p>
          <a:p>
            <a:r>
              <a:rPr lang="en-GB" dirty="0" smtClean="0"/>
              <a:t>Use the Show/Hide commands to make sprites appear or vanish at the right times in the story</a:t>
            </a:r>
          </a:p>
          <a:p>
            <a:r>
              <a:rPr lang="en-GB" dirty="0" smtClean="0"/>
              <a:t>Learn how to move/walk sprites</a:t>
            </a:r>
          </a:p>
          <a:p>
            <a:r>
              <a:rPr lang="en-GB" dirty="0" smtClean="0"/>
              <a:t>Understand the importance of speech in a story and learn how to introduce speech bubbles in scratch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Lesson 4 – Programming for characters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56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Finish all movement and speech commands in your story</a:t>
            </a:r>
          </a:p>
          <a:p>
            <a:r>
              <a:rPr lang="en-GB" dirty="0" smtClean="0"/>
              <a:t>Check the timings of your story and ensure text can easily be read</a:t>
            </a:r>
          </a:p>
          <a:p>
            <a:r>
              <a:rPr lang="en-GB" dirty="0" smtClean="0"/>
              <a:t>Introduce sound effects and background music where relevant</a:t>
            </a:r>
          </a:p>
          <a:p>
            <a:r>
              <a:rPr lang="en-GB" dirty="0" smtClean="0"/>
              <a:t>Write a brief explanation of your story within Scratch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6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test plan checklist for Peer assessment</a:t>
            </a:r>
          </a:p>
          <a:p>
            <a:r>
              <a:rPr lang="en-GB" dirty="0" smtClean="0"/>
              <a:t>Look for any things that could be improved from a programming perspective</a:t>
            </a:r>
          </a:p>
          <a:p>
            <a:r>
              <a:rPr lang="en-GB" dirty="0" smtClean="0"/>
              <a:t>Look for things that could be improved from a literacy perspective</a:t>
            </a:r>
          </a:p>
          <a:p>
            <a:r>
              <a:rPr lang="en-GB" dirty="0" smtClean="0"/>
              <a:t>Change errors (spelling / punctuation) in your own project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07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154</TotalTime>
  <Words>400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Hardcover</vt:lpstr>
      <vt:lpstr>Creating a story in Scratch Year 8 Scheme of Work   Using Scratch for Literacy</vt:lpstr>
      <vt:lpstr>Objective</vt:lpstr>
      <vt:lpstr>Prior learning</vt:lpstr>
      <vt:lpstr>Lesson 1</vt:lpstr>
      <vt:lpstr>Lesson 2</vt:lpstr>
      <vt:lpstr>Lesson 3 – Programming for backgrounds</vt:lpstr>
      <vt:lpstr>Lesson 4 – Programming for characters</vt:lpstr>
      <vt:lpstr>Lesson 5</vt:lpstr>
      <vt:lpstr>Lesson 6</vt:lpstr>
    </vt:vector>
  </TitlesOfParts>
  <Company>Bishop Ramsey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story in Scratch Year 8 SoW Using Scratch for Literacy</dc:title>
  <dc:creator>jabraham</dc:creator>
  <cp:lastModifiedBy>owner</cp:lastModifiedBy>
  <cp:revision>15</cp:revision>
  <dcterms:created xsi:type="dcterms:W3CDTF">2012-11-08T15:46:13Z</dcterms:created>
  <dcterms:modified xsi:type="dcterms:W3CDTF">2013-02-06T15:28:54Z</dcterms:modified>
</cp:coreProperties>
</file>